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7" r:id="rId3"/>
  </p:sldMasterIdLst>
  <p:notesMasterIdLst>
    <p:notesMasterId r:id="rId6"/>
  </p:notesMasterIdLst>
  <p:handoutMasterIdLst>
    <p:handoutMasterId r:id="rId34"/>
  </p:handoutMasterIdLst>
  <p:sldIdLst>
    <p:sldId id="257" r:id="rId4"/>
    <p:sldId id="256" r:id="rId5"/>
    <p:sldId id="265" r:id="rId7"/>
    <p:sldId id="270" r:id="rId8"/>
    <p:sldId id="272" r:id="rId9"/>
    <p:sldId id="274" r:id="rId10"/>
    <p:sldId id="275" r:id="rId11"/>
    <p:sldId id="296" r:id="rId12"/>
    <p:sldId id="273" r:id="rId13"/>
    <p:sldId id="277" r:id="rId14"/>
    <p:sldId id="269" r:id="rId15"/>
    <p:sldId id="278" r:id="rId16"/>
    <p:sldId id="279" r:id="rId17"/>
    <p:sldId id="260" r:id="rId18"/>
    <p:sldId id="280" r:id="rId19"/>
    <p:sldId id="315" r:id="rId20"/>
    <p:sldId id="282" r:id="rId21"/>
    <p:sldId id="317" r:id="rId22"/>
    <p:sldId id="299" r:id="rId23"/>
    <p:sldId id="288" r:id="rId24"/>
    <p:sldId id="323" r:id="rId25"/>
    <p:sldId id="324" r:id="rId26"/>
    <p:sldId id="316" r:id="rId27"/>
    <p:sldId id="285" r:id="rId28"/>
    <p:sldId id="286" r:id="rId29"/>
    <p:sldId id="284" r:id="rId30"/>
    <p:sldId id="262" r:id="rId31"/>
    <p:sldId id="321" r:id="rId32"/>
    <p:sldId id="322" r:id="rId33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" initials="a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CDCDC"/>
    <a:srgbClr val="F0F0F0"/>
    <a:srgbClr val="E6E6E6"/>
    <a:srgbClr val="C8C8C8"/>
    <a:srgbClr val="FFFFFF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78" d="100"/>
          <a:sy n="78" d="100"/>
        </p:scale>
        <p:origin x="654" y="54"/>
      </p:cViewPr>
      <p:guideLst>
        <p:guide orient="horz" pos="2108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8" Type="http://schemas.openxmlformats.org/officeDocument/2006/relationships/commentAuthors" Target="commentAuthors.xml"/><Relationship Id="rId37" Type="http://schemas.openxmlformats.org/officeDocument/2006/relationships/tableStyles" Target="tableStyles.xml"/><Relationship Id="rId36" Type="http://schemas.openxmlformats.org/officeDocument/2006/relationships/viewProps" Target="viewProps.xml"/><Relationship Id="rId35" Type="http://schemas.openxmlformats.org/officeDocument/2006/relationships/presProps" Target="presProps.xml"/><Relationship Id="rId34" Type="http://schemas.openxmlformats.org/officeDocument/2006/relationships/handoutMaster" Target="handoutMasters/handoutMaster1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png>
</file>

<file path=ppt/media/image24.jpeg>
</file>

<file path=ppt/media/image25.jpeg>
</file>

<file path=ppt/media/image26.png>
</file>

<file path=ppt/media/image27.png>
</file>

<file path=ppt/media/image28.jpeg>
</file>

<file path=ppt/media/image29.jpeg>
</file>

<file path=ppt/media/image3.png>
</file>

<file path=ppt/media/image30.png>
</file>

<file path=ppt/media/image31.jpeg>
</file>

<file path=ppt/media/image32.png>
</file>

<file path=ppt/media/image33.png>
</file>

<file path=ppt/media/image34.jpeg>
</file>

<file path=ppt/media/image35.jpeg>
</file>

<file path=ppt/media/image36.jpeg>
</file>

<file path=ppt/media/image37.jpeg>
</file>

<file path=ppt/media/image38.png>
</file>

<file path=ppt/media/image39.jpeg>
</file>

<file path=ppt/media/image4.png>
</file>

<file path=ppt/media/image40.jpeg>
</file>

<file path=ppt/media/image41.png>
</file>

<file path=ppt/media/image42.png>
</file>

<file path=ppt/media/image43.jpeg>
</file>

<file path=ppt/media/image44.jpeg>
</file>

<file path=ppt/media/image45.jpeg>
</file>

<file path=ppt/media/image46.jpeg>
</file>

<file path=ppt/media/image47.jpeg>
</file>

<file path=ppt/media/image48.jpeg>
</file>

<file path=ppt/media/image49.jpeg>
</file>

<file path=ppt/media/image5.png>
</file>

<file path=ppt/media/image50.jpeg>
</file>

<file path=ppt/media/image51.jpeg>
</file>

<file path=ppt/media/image52.jpeg>
</file>

<file path=ppt/media/image53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1AC49D05-6128-4D0D-A32A-06A5E73B38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5849F42C-2DAE-424C-A4B8-3140182C3E9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6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9" Type="http://schemas.openxmlformats.org/officeDocument/2006/relationships/image" Target="../media/image3.png"/><Relationship Id="rId8" Type="http://schemas.openxmlformats.org/officeDocument/2006/relationships/tags" Target="../tags/tag5.xml"/><Relationship Id="rId7" Type="http://schemas.openxmlformats.org/officeDocument/2006/relationships/image" Target="../media/image2.png"/><Relationship Id="rId6" Type="http://schemas.openxmlformats.org/officeDocument/2006/relationships/tags" Target="../tags/tag4.xml"/><Relationship Id="rId5" Type="http://schemas.openxmlformats.org/officeDocument/2006/relationships/image" Target="../media/image1.png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6" Type="http://schemas.openxmlformats.org/officeDocument/2006/relationships/tags" Target="../tags/tag12.xml"/><Relationship Id="rId15" Type="http://schemas.openxmlformats.org/officeDocument/2006/relationships/tags" Target="../tags/tag11.xml"/><Relationship Id="rId14" Type="http://schemas.openxmlformats.org/officeDocument/2006/relationships/tags" Target="../tags/tag10.xml"/><Relationship Id="rId13" Type="http://schemas.openxmlformats.org/officeDocument/2006/relationships/tags" Target="../tags/tag9.xml"/><Relationship Id="rId12" Type="http://schemas.openxmlformats.org/officeDocument/2006/relationships/tags" Target="../tags/tag8.xml"/><Relationship Id="rId11" Type="http://schemas.openxmlformats.org/officeDocument/2006/relationships/tags" Target="../tags/tag7.xml"/><Relationship Id="rId10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7" Type="http://schemas.openxmlformats.org/officeDocument/2006/relationships/tags" Target="../tags/tag75.xml"/><Relationship Id="rId6" Type="http://schemas.openxmlformats.org/officeDocument/2006/relationships/tags" Target="../tags/tag74.xml"/><Relationship Id="rId5" Type="http://schemas.openxmlformats.org/officeDocument/2006/relationships/tags" Target="../tags/tag73.xml"/><Relationship Id="rId4" Type="http://schemas.openxmlformats.org/officeDocument/2006/relationships/tags" Target="../tags/tag72.xml"/><Relationship Id="rId3" Type="http://schemas.openxmlformats.org/officeDocument/2006/relationships/image" Target="../media/image1.png"/><Relationship Id="rId2" Type="http://schemas.openxmlformats.org/officeDocument/2006/relationships/tags" Target="../tags/tag71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9" Type="http://schemas.openxmlformats.org/officeDocument/2006/relationships/tags" Target="../tags/tag81.xml"/><Relationship Id="rId8" Type="http://schemas.openxmlformats.org/officeDocument/2006/relationships/tags" Target="../tags/tag80.xml"/><Relationship Id="rId7" Type="http://schemas.openxmlformats.org/officeDocument/2006/relationships/tags" Target="../tags/tag79.xml"/><Relationship Id="rId6" Type="http://schemas.openxmlformats.org/officeDocument/2006/relationships/tags" Target="../tags/tag78.xml"/><Relationship Id="rId5" Type="http://schemas.openxmlformats.org/officeDocument/2006/relationships/image" Target="../media/image1.png"/><Relationship Id="rId4" Type="http://schemas.openxmlformats.org/officeDocument/2006/relationships/tags" Target="../tags/tag77.xml"/><Relationship Id="rId3" Type="http://schemas.openxmlformats.org/officeDocument/2006/relationships/image" Target="../media/image11.png"/><Relationship Id="rId2" Type="http://schemas.openxmlformats.org/officeDocument/2006/relationships/tags" Target="../tags/tag76.xml"/><Relationship Id="rId13" Type="http://schemas.openxmlformats.org/officeDocument/2006/relationships/tags" Target="../tags/tag84.xml"/><Relationship Id="rId12" Type="http://schemas.openxmlformats.org/officeDocument/2006/relationships/tags" Target="../tags/tag83.xml"/><Relationship Id="rId11" Type="http://schemas.openxmlformats.org/officeDocument/2006/relationships/image" Target="../media/image2.png"/><Relationship Id="rId10" Type="http://schemas.openxmlformats.org/officeDocument/2006/relationships/tags" Target="../tags/tag8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7" Type="http://schemas.openxmlformats.org/officeDocument/2006/relationships/image" Target="../media/image12.png"/><Relationship Id="rId6" Type="http://schemas.openxmlformats.org/officeDocument/2006/relationships/tags" Target="../tags/tag89.xml"/><Relationship Id="rId5" Type="http://schemas.openxmlformats.org/officeDocument/2006/relationships/tags" Target="../tags/tag88.xml"/><Relationship Id="rId4" Type="http://schemas.openxmlformats.org/officeDocument/2006/relationships/tags" Target="../tags/tag87.xml"/><Relationship Id="rId3" Type="http://schemas.openxmlformats.org/officeDocument/2006/relationships/tags" Target="../tags/tag86.xml"/><Relationship Id="rId2" Type="http://schemas.openxmlformats.org/officeDocument/2006/relationships/tags" Target="../tags/tag85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9" Type="http://schemas.openxmlformats.org/officeDocument/2006/relationships/image" Target="../media/image13.png"/><Relationship Id="rId8" Type="http://schemas.openxmlformats.org/officeDocument/2006/relationships/tags" Target="../tags/tag96.xml"/><Relationship Id="rId7" Type="http://schemas.openxmlformats.org/officeDocument/2006/relationships/tags" Target="../tags/tag95.xml"/><Relationship Id="rId6" Type="http://schemas.openxmlformats.org/officeDocument/2006/relationships/tags" Target="../tags/tag94.xml"/><Relationship Id="rId5" Type="http://schemas.openxmlformats.org/officeDocument/2006/relationships/tags" Target="../tags/tag93.xml"/><Relationship Id="rId4" Type="http://schemas.openxmlformats.org/officeDocument/2006/relationships/tags" Target="../tags/tag92.xml"/><Relationship Id="rId3" Type="http://schemas.openxmlformats.org/officeDocument/2006/relationships/tags" Target="../tags/tag91.xml"/><Relationship Id="rId2" Type="http://schemas.openxmlformats.org/officeDocument/2006/relationships/tags" Target="../tags/tag90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9" Type="http://schemas.openxmlformats.org/officeDocument/2006/relationships/tags" Target="../tags/tag104.xml"/><Relationship Id="rId8" Type="http://schemas.openxmlformats.org/officeDocument/2006/relationships/tags" Target="../tags/tag103.xml"/><Relationship Id="rId7" Type="http://schemas.openxmlformats.org/officeDocument/2006/relationships/tags" Target="../tags/tag102.xml"/><Relationship Id="rId6" Type="http://schemas.openxmlformats.org/officeDocument/2006/relationships/tags" Target="../tags/tag101.xml"/><Relationship Id="rId5" Type="http://schemas.openxmlformats.org/officeDocument/2006/relationships/tags" Target="../tags/tag100.xml"/><Relationship Id="rId4" Type="http://schemas.openxmlformats.org/officeDocument/2006/relationships/tags" Target="../tags/tag99.xml"/><Relationship Id="rId3" Type="http://schemas.openxmlformats.org/officeDocument/2006/relationships/tags" Target="../tags/tag98.xml"/><Relationship Id="rId2" Type="http://schemas.openxmlformats.org/officeDocument/2006/relationships/tags" Target="../tags/tag97.xml"/><Relationship Id="rId10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112.xml"/><Relationship Id="rId8" Type="http://schemas.openxmlformats.org/officeDocument/2006/relationships/tags" Target="../tags/tag111.xml"/><Relationship Id="rId7" Type="http://schemas.openxmlformats.org/officeDocument/2006/relationships/tags" Target="../tags/tag110.xml"/><Relationship Id="rId6" Type="http://schemas.openxmlformats.org/officeDocument/2006/relationships/tags" Target="../tags/tag109.xml"/><Relationship Id="rId5" Type="http://schemas.openxmlformats.org/officeDocument/2006/relationships/tags" Target="../tags/tag108.xml"/><Relationship Id="rId4" Type="http://schemas.openxmlformats.org/officeDocument/2006/relationships/tags" Target="../tags/tag107.xml"/><Relationship Id="rId3" Type="http://schemas.openxmlformats.org/officeDocument/2006/relationships/tags" Target="../tags/tag106.xml"/><Relationship Id="rId2" Type="http://schemas.openxmlformats.org/officeDocument/2006/relationships/tags" Target="../tags/tag105.xml"/><Relationship Id="rId10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119.xml"/><Relationship Id="rId8" Type="http://schemas.openxmlformats.org/officeDocument/2006/relationships/tags" Target="../tags/tag118.xml"/><Relationship Id="rId7" Type="http://schemas.openxmlformats.org/officeDocument/2006/relationships/tags" Target="../tags/tag117.xml"/><Relationship Id="rId6" Type="http://schemas.openxmlformats.org/officeDocument/2006/relationships/tags" Target="../tags/tag116.xml"/><Relationship Id="rId5" Type="http://schemas.openxmlformats.org/officeDocument/2006/relationships/tags" Target="../tags/tag115.xml"/><Relationship Id="rId4" Type="http://schemas.openxmlformats.org/officeDocument/2006/relationships/tags" Target="../tags/tag114.xml"/><Relationship Id="rId3" Type="http://schemas.openxmlformats.org/officeDocument/2006/relationships/image" Target="../media/image14.png"/><Relationship Id="rId2" Type="http://schemas.openxmlformats.org/officeDocument/2006/relationships/tags" Target="../tags/tag113.xml"/><Relationship Id="rId10" Type="http://schemas.openxmlformats.org/officeDocument/2006/relationships/tags" Target="../tags/tag120.xm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127.xml"/><Relationship Id="rId8" Type="http://schemas.openxmlformats.org/officeDocument/2006/relationships/tags" Target="../tags/tag126.xml"/><Relationship Id="rId7" Type="http://schemas.openxmlformats.org/officeDocument/2006/relationships/tags" Target="../tags/tag125.xml"/><Relationship Id="rId6" Type="http://schemas.openxmlformats.org/officeDocument/2006/relationships/tags" Target="../tags/tag124.xml"/><Relationship Id="rId5" Type="http://schemas.openxmlformats.org/officeDocument/2006/relationships/tags" Target="../tags/tag123.xml"/><Relationship Id="rId4" Type="http://schemas.openxmlformats.org/officeDocument/2006/relationships/tags" Target="../tags/tag122.xml"/><Relationship Id="rId3" Type="http://schemas.openxmlformats.org/officeDocument/2006/relationships/image" Target="../media/image15.png"/><Relationship Id="rId2" Type="http://schemas.openxmlformats.org/officeDocument/2006/relationships/tags" Target="../tags/tag121.xml"/><Relationship Id="rId12" Type="http://schemas.openxmlformats.org/officeDocument/2006/relationships/tags" Target="../tags/tag130.xml"/><Relationship Id="rId11" Type="http://schemas.openxmlformats.org/officeDocument/2006/relationships/tags" Target="../tags/tag129.xml"/><Relationship Id="rId10" Type="http://schemas.openxmlformats.org/officeDocument/2006/relationships/tags" Target="../tags/tag128.xm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9" Type="http://schemas.openxmlformats.org/officeDocument/2006/relationships/image" Target="../media/image17.png"/><Relationship Id="rId8" Type="http://schemas.openxmlformats.org/officeDocument/2006/relationships/tags" Target="../tags/tag136.xml"/><Relationship Id="rId7" Type="http://schemas.openxmlformats.org/officeDocument/2006/relationships/image" Target="../media/image16.png"/><Relationship Id="rId6" Type="http://schemas.openxmlformats.org/officeDocument/2006/relationships/tags" Target="../tags/tag135.xml"/><Relationship Id="rId5" Type="http://schemas.openxmlformats.org/officeDocument/2006/relationships/tags" Target="../tags/tag134.xml"/><Relationship Id="rId4" Type="http://schemas.openxmlformats.org/officeDocument/2006/relationships/tags" Target="../tags/tag133.xml"/><Relationship Id="rId3" Type="http://schemas.openxmlformats.org/officeDocument/2006/relationships/tags" Target="../tags/tag132.xml"/><Relationship Id="rId2" Type="http://schemas.openxmlformats.org/officeDocument/2006/relationships/tags" Target="../tags/tag131.xml"/><Relationship Id="rId11" Type="http://schemas.openxmlformats.org/officeDocument/2006/relationships/tags" Target="../tags/tag138.xml"/><Relationship Id="rId10" Type="http://schemas.openxmlformats.org/officeDocument/2006/relationships/tags" Target="../tags/tag137.xml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9" Type="http://schemas.openxmlformats.org/officeDocument/2006/relationships/image" Target="../media/image3.png"/><Relationship Id="rId8" Type="http://schemas.openxmlformats.org/officeDocument/2006/relationships/tags" Target="../tags/tag149.xml"/><Relationship Id="rId7" Type="http://schemas.openxmlformats.org/officeDocument/2006/relationships/image" Target="../media/image2.png"/><Relationship Id="rId6" Type="http://schemas.openxmlformats.org/officeDocument/2006/relationships/tags" Target="../tags/tag148.xml"/><Relationship Id="rId5" Type="http://schemas.openxmlformats.org/officeDocument/2006/relationships/image" Target="../media/image1.png"/><Relationship Id="rId4" Type="http://schemas.openxmlformats.org/officeDocument/2006/relationships/tags" Target="../tags/tag147.xml"/><Relationship Id="rId3" Type="http://schemas.openxmlformats.org/officeDocument/2006/relationships/tags" Target="../tags/tag146.xml"/><Relationship Id="rId2" Type="http://schemas.openxmlformats.org/officeDocument/2006/relationships/tags" Target="../tags/tag145.xml"/><Relationship Id="rId16" Type="http://schemas.openxmlformats.org/officeDocument/2006/relationships/tags" Target="../tags/tag156.xml"/><Relationship Id="rId15" Type="http://schemas.openxmlformats.org/officeDocument/2006/relationships/tags" Target="../tags/tag155.xml"/><Relationship Id="rId14" Type="http://schemas.openxmlformats.org/officeDocument/2006/relationships/tags" Target="../tags/tag154.xml"/><Relationship Id="rId13" Type="http://schemas.openxmlformats.org/officeDocument/2006/relationships/tags" Target="../tags/tag153.xml"/><Relationship Id="rId12" Type="http://schemas.openxmlformats.org/officeDocument/2006/relationships/tags" Target="../tags/tag152.xml"/><Relationship Id="rId11" Type="http://schemas.openxmlformats.org/officeDocument/2006/relationships/tags" Target="../tags/tag151.xml"/><Relationship Id="rId10" Type="http://schemas.openxmlformats.org/officeDocument/2006/relationships/tags" Target="../tags/tag150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7" Type="http://schemas.openxmlformats.org/officeDocument/2006/relationships/tags" Target="../tags/tag18.xml"/><Relationship Id="rId6" Type="http://schemas.openxmlformats.org/officeDocument/2006/relationships/tags" Target="../tags/tag17.xml"/><Relationship Id="rId5" Type="http://schemas.openxmlformats.org/officeDocument/2006/relationships/tags" Target="../tags/tag16.xml"/><Relationship Id="rId4" Type="http://schemas.openxmlformats.org/officeDocument/2006/relationships/tags" Target="../tags/tag15.xml"/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7" Type="http://schemas.openxmlformats.org/officeDocument/2006/relationships/tags" Target="../tags/tag162.xml"/><Relationship Id="rId6" Type="http://schemas.openxmlformats.org/officeDocument/2006/relationships/tags" Target="../tags/tag161.xml"/><Relationship Id="rId5" Type="http://schemas.openxmlformats.org/officeDocument/2006/relationships/tags" Target="../tags/tag160.xml"/><Relationship Id="rId4" Type="http://schemas.openxmlformats.org/officeDocument/2006/relationships/tags" Target="../tags/tag159.xml"/><Relationship Id="rId3" Type="http://schemas.openxmlformats.org/officeDocument/2006/relationships/tags" Target="../tags/tag158.xml"/><Relationship Id="rId2" Type="http://schemas.openxmlformats.org/officeDocument/2006/relationships/tags" Target="../tags/tag157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8" Type="http://schemas.openxmlformats.org/officeDocument/2006/relationships/tags" Target="../tags/tag168.xml"/><Relationship Id="rId7" Type="http://schemas.openxmlformats.org/officeDocument/2006/relationships/tags" Target="../tags/tag167.xml"/><Relationship Id="rId6" Type="http://schemas.openxmlformats.org/officeDocument/2006/relationships/tags" Target="../tags/tag166.xml"/><Relationship Id="rId5" Type="http://schemas.openxmlformats.org/officeDocument/2006/relationships/tags" Target="../tags/tag165.xml"/><Relationship Id="rId4" Type="http://schemas.openxmlformats.org/officeDocument/2006/relationships/tags" Target="../tags/tag164.xml"/><Relationship Id="rId3" Type="http://schemas.openxmlformats.org/officeDocument/2006/relationships/image" Target="../media/image1.png"/><Relationship Id="rId2" Type="http://schemas.openxmlformats.org/officeDocument/2006/relationships/tags" Target="../tags/tag163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9" Type="http://schemas.openxmlformats.org/officeDocument/2006/relationships/image" Target="../media/image5.png"/><Relationship Id="rId8" Type="http://schemas.openxmlformats.org/officeDocument/2006/relationships/tags" Target="../tags/tag175.xml"/><Relationship Id="rId7" Type="http://schemas.openxmlformats.org/officeDocument/2006/relationships/tags" Target="../tags/tag174.xml"/><Relationship Id="rId6" Type="http://schemas.openxmlformats.org/officeDocument/2006/relationships/tags" Target="../tags/tag173.xml"/><Relationship Id="rId5" Type="http://schemas.openxmlformats.org/officeDocument/2006/relationships/tags" Target="../tags/tag172.xml"/><Relationship Id="rId4" Type="http://schemas.openxmlformats.org/officeDocument/2006/relationships/tags" Target="../tags/tag171.xml"/><Relationship Id="rId3" Type="http://schemas.openxmlformats.org/officeDocument/2006/relationships/tags" Target="../tags/tag170.xml"/><Relationship Id="rId2" Type="http://schemas.openxmlformats.org/officeDocument/2006/relationships/tags" Target="../tags/tag169.xml"/><Relationship Id="rId11" Type="http://schemas.openxmlformats.org/officeDocument/2006/relationships/image" Target="../media/image6.png"/><Relationship Id="rId10" Type="http://schemas.openxmlformats.org/officeDocument/2006/relationships/tags" Target="../tags/tag176.xml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9" Type="http://schemas.openxmlformats.org/officeDocument/2006/relationships/tags" Target="../tags/tag184.xml"/><Relationship Id="rId8" Type="http://schemas.openxmlformats.org/officeDocument/2006/relationships/tags" Target="../tags/tag183.xml"/><Relationship Id="rId7" Type="http://schemas.openxmlformats.org/officeDocument/2006/relationships/tags" Target="../tags/tag182.xml"/><Relationship Id="rId6" Type="http://schemas.openxmlformats.org/officeDocument/2006/relationships/tags" Target="../tags/tag181.xml"/><Relationship Id="rId5" Type="http://schemas.openxmlformats.org/officeDocument/2006/relationships/tags" Target="../tags/tag180.xml"/><Relationship Id="rId4" Type="http://schemas.openxmlformats.org/officeDocument/2006/relationships/tags" Target="../tags/tag179.xml"/><Relationship Id="rId3" Type="http://schemas.openxmlformats.org/officeDocument/2006/relationships/tags" Target="../tags/tag178.xml"/><Relationship Id="rId2" Type="http://schemas.openxmlformats.org/officeDocument/2006/relationships/tags" Target="../tags/tag177.xml"/><Relationship Id="rId13" Type="http://schemas.openxmlformats.org/officeDocument/2006/relationships/image" Target="../media/image5.png"/><Relationship Id="rId12" Type="http://schemas.openxmlformats.org/officeDocument/2006/relationships/tags" Target="../tags/tag186.xml"/><Relationship Id="rId11" Type="http://schemas.openxmlformats.org/officeDocument/2006/relationships/image" Target="../media/image6.png"/><Relationship Id="rId10" Type="http://schemas.openxmlformats.org/officeDocument/2006/relationships/tags" Target="../tags/tag185.xml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9" Type="http://schemas.openxmlformats.org/officeDocument/2006/relationships/tags" Target="../tags/tag192.xml"/><Relationship Id="rId8" Type="http://schemas.openxmlformats.org/officeDocument/2006/relationships/tags" Target="../tags/tag191.xml"/><Relationship Id="rId7" Type="http://schemas.openxmlformats.org/officeDocument/2006/relationships/tags" Target="../tags/tag190.xml"/><Relationship Id="rId6" Type="http://schemas.openxmlformats.org/officeDocument/2006/relationships/image" Target="../media/image8.png"/><Relationship Id="rId5" Type="http://schemas.openxmlformats.org/officeDocument/2006/relationships/tags" Target="../tags/tag189.xml"/><Relationship Id="rId4" Type="http://schemas.openxmlformats.org/officeDocument/2006/relationships/image" Target="../media/image7.png"/><Relationship Id="rId3" Type="http://schemas.openxmlformats.org/officeDocument/2006/relationships/tags" Target="../tags/tag188.xml"/><Relationship Id="rId2" Type="http://schemas.openxmlformats.org/officeDocument/2006/relationships/tags" Target="../tags/tag187.xml"/><Relationship Id="rId14" Type="http://schemas.openxmlformats.org/officeDocument/2006/relationships/tags" Target="../tags/tag197.xml"/><Relationship Id="rId13" Type="http://schemas.openxmlformats.org/officeDocument/2006/relationships/tags" Target="../tags/tag196.xml"/><Relationship Id="rId12" Type="http://schemas.openxmlformats.org/officeDocument/2006/relationships/tags" Target="../tags/tag195.xml"/><Relationship Id="rId11" Type="http://schemas.openxmlformats.org/officeDocument/2006/relationships/tags" Target="../tags/tag194.xml"/><Relationship Id="rId10" Type="http://schemas.openxmlformats.org/officeDocument/2006/relationships/tags" Target="../tags/tag193.xml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4" Type="http://schemas.openxmlformats.org/officeDocument/2006/relationships/tags" Target="../tags/tag200.xml"/><Relationship Id="rId3" Type="http://schemas.openxmlformats.org/officeDocument/2006/relationships/tags" Target="../tags/tag199.xml"/><Relationship Id="rId2" Type="http://schemas.openxmlformats.org/officeDocument/2006/relationships/tags" Target="../tags/tag198.xml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tags" Target="../tags/tag207.xml"/><Relationship Id="rId7" Type="http://schemas.openxmlformats.org/officeDocument/2006/relationships/tags" Target="../tags/tag206.xml"/><Relationship Id="rId6" Type="http://schemas.openxmlformats.org/officeDocument/2006/relationships/tags" Target="../tags/tag205.xml"/><Relationship Id="rId5" Type="http://schemas.openxmlformats.org/officeDocument/2006/relationships/tags" Target="../tags/tag204.xml"/><Relationship Id="rId4" Type="http://schemas.openxmlformats.org/officeDocument/2006/relationships/tags" Target="../tags/tag203.xml"/><Relationship Id="rId3" Type="http://schemas.openxmlformats.org/officeDocument/2006/relationships/tags" Target="../tags/tag202.xml"/><Relationship Id="rId2" Type="http://schemas.openxmlformats.org/officeDocument/2006/relationships/tags" Target="../tags/tag201.xml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9" Type="http://schemas.openxmlformats.org/officeDocument/2006/relationships/tags" Target="../tags/tag214.xml"/><Relationship Id="rId8" Type="http://schemas.openxmlformats.org/officeDocument/2006/relationships/tags" Target="../tags/tag213.xml"/><Relationship Id="rId7" Type="http://schemas.openxmlformats.org/officeDocument/2006/relationships/tags" Target="../tags/tag212.xml"/><Relationship Id="rId6" Type="http://schemas.openxmlformats.org/officeDocument/2006/relationships/tags" Target="../tags/tag211.xml"/><Relationship Id="rId5" Type="http://schemas.openxmlformats.org/officeDocument/2006/relationships/tags" Target="../tags/tag210.xml"/><Relationship Id="rId4" Type="http://schemas.openxmlformats.org/officeDocument/2006/relationships/tags" Target="../tags/tag209.xml"/><Relationship Id="rId3" Type="http://schemas.openxmlformats.org/officeDocument/2006/relationships/image" Target="../media/image10.png"/><Relationship Id="rId2" Type="http://schemas.openxmlformats.org/officeDocument/2006/relationships/tags" Target="../tags/tag208.xml"/><Relationship Id="rId10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7" Type="http://schemas.openxmlformats.org/officeDocument/2006/relationships/tags" Target="../tags/tag219.xml"/><Relationship Id="rId6" Type="http://schemas.openxmlformats.org/officeDocument/2006/relationships/tags" Target="../tags/tag218.xml"/><Relationship Id="rId5" Type="http://schemas.openxmlformats.org/officeDocument/2006/relationships/tags" Target="../tags/tag217.xml"/><Relationship Id="rId4" Type="http://schemas.openxmlformats.org/officeDocument/2006/relationships/tags" Target="../tags/tag216.xml"/><Relationship Id="rId3" Type="http://schemas.openxmlformats.org/officeDocument/2006/relationships/image" Target="../media/image1.png"/><Relationship Id="rId2" Type="http://schemas.openxmlformats.org/officeDocument/2006/relationships/tags" Target="../tags/tag215.xml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9" Type="http://schemas.openxmlformats.org/officeDocument/2006/relationships/tags" Target="../tags/tag225.xml"/><Relationship Id="rId8" Type="http://schemas.openxmlformats.org/officeDocument/2006/relationships/tags" Target="../tags/tag224.xml"/><Relationship Id="rId7" Type="http://schemas.openxmlformats.org/officeDocument/2006/relationships/tags" Target="../tags/tag223.xml"/><Relationship Id="rId6" Type="http://schemas.openxmlformats.org/officeDocument/2006/relationships/tags" Target="../tags/tag222.xml"/><Relationship Id="rId5" Type="http://schemas.openxmlformats.org/officeDocument/2006/relationships/image" Target="../media/image1.png"/><Relationship Id="rId4" Type="http://schemas.openxmlformats.org/officeDocument/2006/relationships/tags" Target="../tags/tag221.xml"/><Relationship Id="rId3" Type="http://schemas.openxmlformats.org/officeDocument/2006/relationships/image" Target="../media/image11.png"/><Relationship Id="rId2" Type="http://schemas.openxmlformats.org/officeDocument/2006/relationships/tags" Target="../tags/tag220.xml"/><Relationship Id="rId13" Type="http://schemas.openxmlformats.org/officeDocument/2006/relationships/tags" Target="../tags/tag228.xml"/><Relationship Id="rId12" Type="http://schemas.openxmlformats.org/officeDocument/2006/relationships/tags" Target="../tags/tag227.xml"/><Relationship Id="rId11" Type="http://schemas.openxmlformats.org/officeDocument/2006/relationships/image" Target="../media/image2.png"/><Relationship Id="rId10" Type="http://schemas.openxmlformats.org/officeDocument/2006/relationships/tags" Target="../tags/tag226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tags" Target="../tags/tag24.xml"/><Relationship Id="rId7" Type="http://schemas.openxmlformats.org/officeDocument/2006/relationships/tags" Target="../tags/tag23.xml"/><Relationship Id="rId6" Type="http://schemas.openxmlformats.org/officeDocument/2006/relationships/tags" Target="../tags/tag22.xml"/><Relationship Id="rId5" Type="http://schemas.openxmlformats.org/officeDocument/2006/relationships/tags" Target="../tags/tag21.xml"/><Relationship Id="rId4" Type="http://schemas.openxmlformats.org/officeDocument/2006/relationships/tags" Target="../tags/tag20.xml"/><Relationship Id="rId3" Type="http://schemas.openxmlformats.org/officeDocument/2006/relationships/image" Target="../media/image1.png"/><Relationship Id="rId2" Type="http://schemas.openxmlformats.org/officeDocument/2006/relationships/tags" Target="../tags/tag19.xml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7" Type="http://schemas.openxmlformats.org/officeDocument/2006/relationships/image" Target="../media/image12.png"/><Relationship Id="rId6" Type="http://schemas.openxmlformats.org/officeDocument/2006/relationships/tags" Target="../tags/tag233.xml"/><Relationship Id="rId5" Type="http://schemas.openxmlformats.org/officeDocument/2006/relationships/tags" Target="../tags/tag232.xml"/><Relationship Id="rId4" Type="http://schemas.openxmlformats.org/officeDocument/2006/relationships/tags" Target="../tags/tag231.xml"/><Relationship Id="rId3" Type="http://schemas.openxmlformats.org/officeDocument/2006/relationships/tags" Target="../tags/tag230.xml"/><Relationship Id="rId2" Type="http://schemas.openxmlformats.org/officeDocument/2006/relationships/tags" Target="../tags/tag229.xml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9" Type="http://schemas.openxmlformats.org/officeDocument/2006/relationships/image" Target="../media/image13.png"/><Relationship Id="rId8" Type="http://schemas.openxmlformats.org/officeDocument/2006/relationships/tags" Target="../tags/tag240.xml"/><Relationship Id="rId7" Type="http://schemas.openxmlformats.org/officeDocument/2006/relationships/tags" Target="../tags/tag239.xml"/><Relationship Id="rId6" Type="http://schemas.openxmlformats.org/officeDocument/2006/relationships/tags" Target="../tags/tag238.xml"/><Relationship Id="rId5" Type="http://schemas.openxmlformats.org/officeDocument/2006/relationships/tags" Target="../tags/tag237.xml"/><Relationship Id="rId4" Type="http://schemas.openxmlformats.org/officeDocument/2006/relationships/tags" Target="../tags/tag236.xml"/><Relationship Id="rId3" Type="http://schemas.openxmlformats.org/officeDocument/2006/relationships/tags" Target="../tags/tag235.xml"/><Relationship Id="rId2" Type="http://schemas.openxmlformats.org/officeDocument/2006/relationships/tags" Target="../tags/tag234.xml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9" Type="http://schemas.openxmlformats.org/officeDocument/2006/relationships/tags" Target="../tags/tag248.xml"/><Relationship Id="rId8" Type="http://schemas.openxmlformats.org/officeDocument/2006/relationships/tags" Target="../tags/tag247.xml"/><Relationship Id="rId7" Type="http://schemas.openxmlformats.org/officeDocument/2006/relationships/tags" Target="../tags/tag246.xml"/><Relationship Id="rId6" Type="http://schemas.openxmlformats.org/officeDocument/2006/relationships/tags" Target="../tags/tag245.xml"/><Relationship Id="rId5" Type="http://schemas.openxmlformats.org/officeDocument/2006/relationships/tags" Target="../tags/tag244.xml"/><Relationship Id="rId4" Type="http://schemas.openxmlformats.org/officeDocument/2006/relationships/tags" Target="../tags/tag243.xml"/><Relationship Id="rId3" Type="http://schemas.openxmlformats.org/officeDocument/2006/relationships/tags" Target="../tags/tag242.xml"/><Relationship Id="rId2" Type="http://schemas.openxmlformats.org/officeDocument/2006/relationships/tags" Target="../tags/tag241.xml"/><Relationship Id="rId10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9" Type="http://schemas.openxmlformats.org/officeDocument/2006/relationships/tags" Target="../tags/tag256.xml"/><Relationship Id="rId8" Type="http://schemas.openxmlformats.org/officeDocument/2006/relationships/tags" Target="../tags/tag255.xml"/><Relationship Id="rId7" Type="http://schemas.openxmlformats.org/officeDocument/2006/relationships/tags" Target="../tags/tag254.xml"/><Relationship Id="rId6" Type="http://schemas.openxmlformats.org/officeDocument/2006/relationships/tags" Target="../tags/tag253.xml"/><Relationship Id="rId5" Type="http://schemas.openxmlformats.org/officeDocument/2006/relationships/tags" Target="../tags/tag252.xml"/><Relationship Id="rId4" Type="http://schemas.openxmlformats.org/officeDocument/2006/relationships/tags" Target="../tags/tag251.xml"/><Relationship Id="rId3" Type="http://schemas.openxmlformats.org/officeDocument/2006/relationships/tags" Target="../tags/tag250.xml"/><Relationship Id="rId2" Type="http://schemas.openxmlformats.org/officeDocument/2006/relationships/tags" Target="../tags/tag249.xml"/><Relationship Id="rId10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9" Type="http://schemas.openxmlformats.org/officeDocument/2006/relationships/tags" Target="../tags/tag263.xml"/><Relationship Id="rId8" Type="http://schemas.openxmlformats.org/officeDocument/2006/relationships/tags" Target="../tags/tag262.xml"/><Relationship Id="rId7" Type="http://schemas.openxmlformats.org/officeDocument/2006/relationships/tags" Target="../tags/tag261.xml"/><Relationship Id="rId6" Type="http://schemas.openxmlformats.org/officeDocument/2006/relationships/tags" Target="../tags/tag260.xml"/><Relationship Id="rId5" Type="http://schemas.openxmlformats.org/officeDocument/2006/relationships/tags" Target="../tags/tag259.xml"/><Relationship Id="rId4" Type="http://schemas.openxmlformats.org/officeDocument/2006/relationships/tags" Target="../tags/tag258.xml"/><Relationship Id="rId3" Type="http://schemas.openxmlformats.org/officeDocument/2006/relationships/image" Target="../media/image14.png"/><Relationship Id="rId2" Type="http://schemas.openxmlformats.org/officeDocument/2006/relationships/tags" Target="../tags/tag257.xml"/><Relationship Id="rId10" Type="http://schemas.openxmlformats.org/officeDocument/2006/relationships/tags" Target="../tags/tag264.xml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9" Type="http://schemas.openxmlformats.org/officeDocument/2006/relationships/tags" Target="../tags/tag271.xml"/><Relationship Id="rId8" Type="http://schemas.openxmlformats.org/officeDocument/2006/relationships/tags" Target="../tags/tag270.xml"/><Relationship Id="rId7" Type="http://schemas.openxmlformats.org/officeDocument/2006/relationships/tags" Target="../tags/tag269.xml"/><Relationship Id="rId6" Type="http://schemas.openxmlformats.org/officeDocument/2006/relationships/tags" Target="../tags/tag268.xml"/><Relationship Id="rId5" Type="http://schemas.openxmlformats.org/officeDocument/2006/relationships/tags" Target="../tags/tag267.xml"/><Relationship Id="rId4" Type="http://schemas.openxmlformats.org/officeDocument/2006/relationships/tags" Target="../tags/tag266.xml"/><Relationship Id="rId3" Type="http://schemas.openxmlformats.org/officeDocument/2006/relationships/image" Target="../media/image15.png"/><Relationship Id="rId2" Type="http://schemas.openxmlformats.org/officeDocument/2006/relationships/tags" Target="../tags/tag265.xml"/><Relationship Id="rId12" Type="http://schemas.openxmlformats.org/officeDocument/2006/relationships/tags" Target="../tags/tag274.xml"/><Relationship Id="rId11" Type="http://schemas.openxmlformats.org/officeDocument/2006/relationships/tags" Target="../tags/tag273.xml"/><Relationship Id="rId10" Type="http://schemas.openxmlformats.org/officeDocument/2006/relationships/tags" Target="../tags/tag272.xml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9" Type="http://schemas.openxmlformats.org/officeDocument/2006/relationships/image" Target="../media/image17.png"/><Relationship Id="rId8" Type="http://schemas.openxmlformats.org/officeDocument/2006/relationships/tags" Target="../tags/tag280.xml"/><Relationship Id="rId7" Type="http://schemas.openxmlformats.org/officeDocument/2006/relationships/image" Target="../media/image16.png"/><Relationship Id="rId6" Type="http://schemas.openxmlformats.org/officeDocument/2006/relationships/tags" Target="../tags/tag279.xml"/><Relationship Id="rId5" Type="http://schemas.openxmlformats.org/officeDocument/2006/relationships/tags" Target="../tags/tag278.xml"/><Relationship Id="rId4" Type="http://schemas.openxmlformats.org/officeDocument/2006/relationships/tags" Target="../tags/tag277.xml"/><Relationship Id="rId3" Type="http://schemas.openxmlformats.org/officeDocument/2006/relationships/tags" Target="../tags/tag276.xml"/><Relationship Id="rId2" Type="http://schemas.openxmlformats.org/officeDocument/2006/relationships/tags" Target="../tags/tag275.xml"/><Relationship Id="rId11" Type="http://schemas.openxmlformats.org/officeDocument/2006/relationships/tags" Target="../tags/tag282.xml"/><Relationship Id="rId10" Type="http://schemas.openxmlformats.org/officeDocument/2006/relationships/tags" Target="../tags/tag281.xml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9" Type="http://schemas.openxmlformats.org/officeDocument/2006/relationships/image" Target="../media/image5.png"/><Relationship Id="rId8" Type="http://schemas.openxmlformats.org/officeDocument/2006/relationships/tags" Target="../tags/tag31.xml"/><Relationship Id="rId7" Type="http://schemas.openxmlformats.org/officeDocument/2006/relationships/tags" Target="../tags/tag30.xml"/><Relationship Id="rId6" Type="http://schemas.openxmlformats.org/officeDocument/2006/relationships/tags" Target="../tags/tag29.xml"/><Relationship Id="rId5" Type="http://schemas.openxmlformats.org/officeDocument/2006/relationships/tags" Target="../tags/tag28.xml"/><Relationship Id="rId4" Type="http://schemas.openxmlformats.org/officeDocument/2006/relationships/tags" Target="../tags/tag27.xml"/><Relationship Id="rId3" Type="http://schemas.openxmlformats.org/officeDocument/2006/relationships/tags" Target="../tags/tag26.xml"/><Relationship Id="rId2" Type="http://schemas.openxmlformats.org/officeDocument/2006/relationships/tags" Target="../tags/tag25.xml"/><Relationship Id="rId11" Type="http://schemas.openxmlformats.org/officeDocument/2006/relationships/image" Target="../media/image6.png"/><Relationship Id="rId10" Type="http://schemas.openxmlformats.org/officeDocument/2006/relationships/tags" Target="../tags/tag32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40.xml"/><Relationship Id="rId8" Type="http://schemas.openxmlformats.org/officeDocument/2006/relationships/tags" Target="../tags/tag39.xml"/><Relationship Id="rId7" Type="http://schemas.openxmlformats.org/officeDocument/2006/relationships/tags" Target="../tags/tag38.xml"/><Relationship Id="rId6" Type="http://schemas.openxmlformats.org/officeDocument/2006/relationships/tags" Target="../tags/tag37.xml"/><Relationship Id="rId5" Type="http://schemas.openxmlformats.org/officeDocument/2006/relationships/tags" Target="../tags/tag36.xml"/><Relationship Id="rId4" Type="http://schemas.openxmlformats.org/officeDocument/2006/relationships/tags" Target="../tags/tag35.xml"/><Relationship Id="rId3" Type="http://schemas.openxmlformats.org/officeDocument/2006/relationships/tags" Target="../tags/tag34.xml"/><Relationship Id="rId2" Type="http://schemas.openxmlformats.org/officeDocument/2006/relationships/tags" Target="../tags/tag33.xml"/><Relationship Id="rId13" Type="http://schemas.openxmlformats.org/officeDocument/2006/relationships/image" Target="../media/image5.png"/><Relationship Id="rId12" Type="http://schemas.openxmlformats.org/officeDocument/2006/relationships/tags" Target="../tags/tag42.xml"/><Relationship Id="rId11" Type="http://schemas.openxmlformats.org/officeDocument/2006/relationships/image" Target="../media/image6.png"/><Relationship Id="rId10" Type="http://schemas.openxmlformats.org/officeDocument/2006/relationships/tags" Target="../tags/tag41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9" Type="http://schemas.openxmlformats.org/officeDocument/2006/relationships/tags" Target="../tags/tag48.xml"/><Relationship Id="rId8" Type="http://schemas.openxmlformats.org/officeDocument/2006/relationships/tags" Target="../tags/tag47.xml"/><Relationship Id="rId7" Type="http://schemas.openxmlformats.org/officeDocument/2006/relationships/tags" Target="../tags/tag46.xml"/><Relationship Id="rId6" Type="http://schemas.openxmlformats.org/officeDocument/2006/relationships/image" Target="../media/image8.png"/><Relationship Id="rId5" Type="http://schemas.openxmlformats.org/officeDocument/2006/relationships/tags" Target="../tags/tag45.xml"/><Relationship Id="rId4" Type="http://schemas.openxmlformats.org/officeDocument/2006/relationships/image" Target="../media/image7.png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4" Type="http://schemas.openxmlformats.org/officeDocument/2006/relationships/tags" Target="../tags/tag53.xml"/><Relationship Id="rId13" Type="http://schemas.openxmlformats.org/officeDocument/2006/relationships/tags" Target="../tags/tag52.xml"/><Relationship Id="rId12" Type="http://schemas.openxmlformats.org/officeDocument/2006/relationships/tags" Target="../tags/tag51.xml"/><Relationship Id="rId11" Type="http://schemas.openxmlformats.org/officeDocument/2006/relationships/tags" Target="../tags/tag50.xml"/><Relationship Id="rId10" Type="http://schemas.openxmlformats.org/officeDocument/2006/relationships/tags" Target="../tags/tag49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56.xml"/><Relationship Id="rId3" Type="http://schemas.openxmlformats.org/officeDocument/2006/relationships/tags" Target="../tags/tag55.xml"/><Relationship Id="rId2" Type="http://schemas.openxmlformats.org/officeDocument/2006/relationships/tags" Target="../tags/tag5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tags" Target="../tags/tag63.xml"/><Relationship Id="rId7" Type="http://schemas.openxmlformats.org/officeDocument/2006/relationships/tags" Target="../tags/tag62.xml"/><Relationship Id="rId6" Type="http://schemas.openxmlformats.org/officeDocument/2006/relationships/tags" Target="../tags/tag61.xml"/><Relationship Id="rId5" Type="http://schemas.openxmlformats.org/officeDocument/2006/relationships/tags" Target="../tags/tag60.xml"/><Relationship Id="rId4" Type="http://schemas.openxmlformats.org/officeDocument/2006/relationships/tags" Target="../tags/tag59.xml"/><Relationship Id="rId3" Type="http://schemas.openxmlformats.org/officeDocument/2006/relationships/tags" Target="../tags/tag58.xml"/><Relationship Id="rId2" Type="http://schemas.openxmlformats.org/officeDocument/2006/relationships/tags" Target="../tags/tag5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9" Type="http://schemas.openxmlformats.org/officeDocument/2006/relationships/tags" Target="../tags/tag70.xml"/><Relationship Id="rId8" Type="http://schemas.openxmlformats.org/officeDocument/2006/relationships/tags" Target="../tags/tag69.xml"/><Relationship Id="rId7" Type="http://schemas.openxmlformats.org/officeDocument/2006/relationships/tags" Target="../tags/tag68.xml"/><Relationship Id="rId6" Type="http://schemas.openxmlformats.org/officeDocument/2006/relationships/tags" Target="../tags/tag67.xml"/><Relationship Id="rId5" Type="http://schemas.openxmlformats.org/officeDocument/2006/relationships/tags" Target="../tags/tag66.xml"/><Relationship Id="rId4" Type="http://schemas.openxmlformats.org/officeDocument/2006/relationships/tags" Target="../tags/tag65.xml"/><Relationship Id="rId3" Type="http://schemas.openxmlformats.org/officeDocument/2006/relationships/image" Target="../media/image10.png"/><Relationship Id="rId2" Type="http://schemas.openxmlformats.org/officeDocument/2006/relationships/tags" Target="../tags/tag64.xml"/><Relationship Id="rId10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>
            <p:custDataLst>
              <p:tags r:id="rId2"/>
            </p:custDataLst>
          </p:nvPr>
        </p:nvGrpSpPr>
        <p:grpSpPr>
          <a:xfrm>
            <a:off x="0" y="0"/>
            <a:ext cx="9144000" cy="7454900"/>
            <a:chOff x="0" y="0"/>
            <a:chExt cx="19200" cy="11740"/>
          </a:xfrm>
        </p:grpSpPr>
        <p:grpSp>
          <p:nvGrpSpPr>
            <p:cNvPr id="6" name="组合 5"/>
            <p:cNvGrpSpPr/>
            <p:nvPr userDrawn="1">
              <p:custDataLst>
                <p:tags r:id="rId3"/>
              </p:custDataLst>
            </p:nvPr>
          </p:nvGrpSpPr>
          <p:grpSpPr>
            <a:xfrm>
              <a:off x="0" y="0"/>
              <a:ext cx="19200" cy="3223"/>
              <a:chOff x="0" y="0"/>
              <a:chExt cx="12192000" cy="2046605"/>
            </a:xfrm>
          </p:grpSpPr>
          <p:pic>
            <p:nvPicPr>
              <p:cNvPr id="7" name="图片 6"/>
              <p:cNvPicPr>
                <a:picLocks noChangeAspect="1"/>
              </p:cNvPicPr>
              <p:nvPr userDrawn="1">
                <p:custDataLst>
                  <p:tags r:id="rId4"/>
                </p:custDataLst>
              </p:nvPr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12192000" cy="2046605"/>
              </a:xfrm>
              <a:prstGeom prst="rect">
                <a:avLst/>
              </a:prstGeom>
            </p:spPr>
          </p:pic>
          <p:pic>
            <p:nvPicPr>
              <p:cNvPr id="9" name="图片 8"/>
              <p:cNvPicPr>
                <a:picLocks noChangeAspect="1"/>
              </p:cNvPicPr>
              <p:nvPr userDrawn="1">
                <p:custDataLst>
                  <p:tags r:id="rId6"/>
                </p:custDataLst>
              </p:nvPr>
            </p:nvPicPr>
            <p:blipFill rotWithShape="1">
              <a:blip r:embed="rId7"/>
              <a:srcRect/>
              <a:stretch>
                <a:fillRect/>
              </a:stretch>
            </p:blipFill>
            <p:spPr>
              <a:xfrm>
                <a:off x="0" y="10686"/>
                <a:ext cx="12192000" cy="1704978"/>
              </a:xfrm>
              <a:prstGeom prst="rect">
                <a:avLst/>
              </a:prstGeom>
            </p:spPr>
          </p:pic>
        </p:grpSp>
        <p:pic>
          <p:nvPicPr>
            <p:cNvPr id="8" name="图片 7"/>
            <p:cNvPicPr>
              <a:picLocks noChangeAspect="1"/>
            </p:cNvPicPr>
            <p:nvPr userDrawn="1">
              <p:custDataLst>
                <p:tags r:id="rId8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0" y="9728"/>
              <a:ext cx="19200" cy="2012"/>
            </a:xfrm>
            <a:prstGeom prst="rect">
              <a:avLst/>
            </a:prstGeom>
          </p:spPr>
        </p:pic>
      </p:grp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 u="none" strike="noStrike" kern="1200" cap="none" spc="0" normalizeH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 u="none" strike="noStrike" kern="1200" cap="none" spc="0" normalizeH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 u="none" strike="noStrike" kern="1200" cap="none" spc="0" normalizeH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13"/>
            </p:custDataLst>
          </p:nvPr>
        </p:nvSpPr>
        <p:spPr>
          <a:xfrm>
            <a:off x="1662589" y="3503930"/>
            <a:ext cx="5819299" cy="491490"/>
          </a:xfrm>
        </p:spPr>
        <p:txBody>
          <a:bodyPr lIns="90000" tIns="46800" rIns="90000" bIns="46800">
            <a:norm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1500" u="none" strike="noStrike" kern="1200" cap="none" spc="0" normalizeH="0" baseline="0">
                <a:solidFill>
                  <a:schemeClr val="accent1"/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4"/>
            </p:custDataLst>
          </p:nvPr>
        </p:nvSpPr>
        <p:spPr>
          <a:xfrm>
            <a:off x="1662351" y="2292046"/>
            <a:ext cx="5819299" cy="1150960"/>
          </a:xfrm>
        </p:spPr>
        <p:txBody>
          <a:bodyPr lIns="90000" tIns="46800" rIns="90000" bIns="46800" anchor="b" anchorCtr="0">
            <a:noAutofit/>
          </a:bodyPr>
          <a:lstStyle>
            <a:lvl1pPr algn="ctr">
              <a:defRPr sz="4500" spc="600" baseline="0">
                <a:solidFill>
                  <a:schemeClr val="accent1"/>
                </a:solidFill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 hasCustomPrompt="1"/>
            <p:custDataLst>
              <p:tags r:id="rId15"/>
            </p:custDataLst>
          </p:nvPr>
        </p:nvSpPr>
        <p:spPr>
          <a:xfrm>
            <a:off x="3383279" y="4490846"/>
            <a:ext cx="1037320" cy="474726"/>
          </a:xfrm>
          <a:solidFill>
            <a:schemeClr val="accent1"/>
          </a:solidFill>
        </p:spPr>
        <p:txBody>
          <a:bodyPr lIns="90000" tIns="46800" rIns="90000" bIns="46800" anchor="ctr">
            <a:normAutofit/>
          </a:bodyPr>
          <a:lstStyle>
            <a:lvl1pPr marL="0" indent="0" algn="ctr">
              <a:buNone/>
              <a:defRPr u="none" strike="noStrike" kern="1200" cap="none" spc="0" normalizeH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  <p:sp>
        <p:nvSpPr>
          <p:cNvPr id="14" name="文本占位符 13"/>
          <p:cNvSpPr>
            <a:spLocks noGrp="1"/>
          </p:cNvSpPr>
          <p:nvPr>
            <p:ph type="body" sz="quarter" idx="14" hasCustomPrompt="1"/>
            <p:custDataLst>
              <p:tags r:id="rId16"/>
            </p:custDataLst>
          </p:nvPr>
        </p:nvSpPr>
        <p:spPr>
          <a:xfrm>
            <a:off x="4572000" y="4490846"/>
            <a:ext cx="1037319" cy="474726"/>
          </a:xfrm>
          <a:ln>
            <a:solidFill>
              <a:schemeClr val="accent1"/>
            </a:solidFill>
          </a:ln>
        </p:spPr>
        <p:txBody>
          <a:bodyPr lIns="90000" tIns="46800" rIns="90000" bIns="46800" anchor="ctr">
            <a:normAutofit/>
          </a:bodyPr>
          <a:lstStyle>
            <a:lvl1pPr marL="0" indent="0" algn="ctr">
              <a:buNone/>
              <a:defRPr u="none" strike="noStrike" kern="1200" cap="none" spc="0" normalizeH="0">
                <a:ln>
                  <a:noFill/>
                </a:ln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-15240"/>
            <a:ext cx="9144000" cy="2046605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7"/>
            </p:custDataLst>
          </p:nvPr>
        </p:nvSpPr>
        <p:spPr>
          <a:xfrm>
            <a:off x="502448" y="952508"/>
            <a:ext cx="8139178" cy="5388907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6177281"/>
            <a:ext cx="9144000" cy="1165911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0" y="35560"/>
            <a:ext cx="9144000" cy="204660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2344229" y="2421777"/>
            <a:ext cx="4455542" cy="1336635"/>
          </a:xfrm>
        </p:spPr>
        <p:txBody>
          <a:bodyPr vert="horz" lIns="90000" tIns="46800" rIns="90000" bIns="46800" rtlCol="0" anchor="b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5400" b="1" i="0" u="none" strike="noStrike" kern="1200" cap="none" spc="600" normalizeH="0" baseline="0" noProof="1" dirty="0">
                <a:solidFill>
                  <a:schemeClr val="accent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编辑标题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>
            <p:custDataLst>
              <p:tags r:id="rId10"/>
            </p:custDataLst>
          </p:nvPr>
        </p:nvPicPr>
        <p:blipFill rotWithShape="1">
          <a:blip r:embed="rId11"/>
          <a:srcRect/>
          <a:stretch>
            <a:fillRect/>
          </a:stretch>
        </p:blipFill>
        <p:spPr>
          <a:xfrm>
            <a:off x="0" y="-3"/>
            <a:ext cx="9144000" cy="1704978"/>
          </a:xfrm>
          <a:prstGeom prst="rect">
            <a:avLst/>
          </a:prstGeom>
        </p:spPr>
      </p:pic>
      <p:sp>
        <p:nvSpPr>
          <p:cNvPr id="13" name="文本占位符 12"/>
          <p:cNvSpPr>
            <a:spLocks noGrp="1"/>
          </p:cNvSpPr>
          <p:nvPr>
            <p:ph type="body" sz="quarter" idx="13" hasCustomPrompt="1"/>
            <p:custDataLst>
              <p:tags r:id="rId12"/>
            </p:custDataLst>
          </p:nvPr>
        </p:nvSpPr>
        <p:spPr>
          <a:xfrm>
            <a:off x="3474527" y="4417887"/>
            <a:ext cx="976576" cy="485285"/>
          </a:xfrm>
          <a:solidFill>
            <a:schemeClr val="accent1"/>
          </a:solidFill>
        </p:spPr>
        <p:txBody>
          <a:bodyPr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4" hasCustomPrompt="1"/>
            <p:custDataLst>
              <p:tags r:id="rId13"/>
            </p:custDataLst>
          </p:nvPr>
        </p:nvSpPr>
        <p:spPr>
          <a:xfrm>
            <a:off x="4692899" y="4417887"/>
            <a:ext cx="976577" cy="485285"/>
          </a:xfrm>
          <a:ln>
            <a:solidFill>
              <a:schemeClr val="accent1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accent1"/>
                </a:solidFill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Autofit/>
          </a:bodyPr>
          <a:lstStyle>
            <a:lvl1pPr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latin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latin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latin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18" name="图片 17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0" y="6177281"/>
            <a:ext cx="9144000" cy="131520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214789" y="273050"/>
            <a:ext cx="8712041" cy="63119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sz="1350" baseline="0" dirty="0"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961200" y="1249200"/>
            <a:ext cx="7219800" cy="723600"/>
          </a:xfrm>
        </p:spPr>
        <p:txBody>
          <a:bodyPr anchor="ctr"/>
          <a:lstStyle>
            <a:lvl1pPr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960835" y="2163600"/>
            <a:ext cx="7219950" cy="3445200"/>
          </a:xfrm>
        </p:spPr>
        <p:txBody>
          <a:bodyPr/>
          <a:lstStyle>
            <a:lvl1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10" name="图片 9" descr="C:\Users\kingsoft\Desktop\图片7副本.png图片7副本"/>
          <p:cNvPicPr>
            <a:picLocks noChangeAspect="1"/>
          </p:cNvPicPr>
          <p:nvPr>
            <p:custDataLst>
              <p:tags r:id="rId8"/>
            </p:custDataLst>
          </p:nvPr>
        </p:nvPicPr>
        <p:blipFill rotWithShape="1">
          <a:blip r:embed="rId9"/>
          <a:srcRect/>
          <a:stretch>
            <a:fillRect/>
          </a:stretch>
        </p:blipFill>
        <p:spPr>
          <a:xfrm flipH="1">
            <a:off x="5304452" y="4933186"/>
            <a:ext cx="3622376" cy="165176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>
            <p:custDataLst>
              <p:tags r:id="rId2"/>
            </p:custDataLst>
          </p:nvPr>
        </p:nvSpPr>
        <p:spPr>
          <a:xfrm>
            <a:off x="0" y="0"/>
            <a:ext cx="3617595" cy="685863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sz="1350" dirty="0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437400" y="770400"/>
            <a:ext cx="2970000" cy="882000"/>
          </a:xfrm>
        </p:spPr>
        <p:txBody>
          <a:bodyPr anchor="ctr"/>
          <a:lstStyle>
            <a:lvl1pPr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7"/>
            </p:custDataLst>
          </p:nvPr>
        </p:nvSpPr>
        <p:spPr>
          <a:xfrm>
            <a:off x="440100" y="1764000"/>
            <a:ext cx="2967300" cy="4093200"/>
          </a:xfrm>
        </p:spPr>
        <p:txBody>
          <a:bodyPr/>
          <a:lstStyle>
            <a:lvl1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8"/>
            </p:custDataLst>
          </p:nvPr>
        </p:nvSpPr>
        <p:spPr>
          <a:xfrm>
            <a:off x="3825900" y="769938"/>
            <a:ext cx="4860000" cy="5087937"/>
          </a:xfrm>
        </p:spPr>
        <p:txBody>
          <a:bodyPr/>
          <a:lstStyle>
            <a:lvl1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pic>
        <p:nvPicPr>
          <p:cNvPr id="10" name="图片 9" descr="C:\Users\kingsoft\Desktop\图片7副本.png图片7副本"/>
          <p:cNvPicPr>
            <a:picLocks noChangeAspect="1"/>
          </p:cNvPicPr>
          <p:nvPr>
            <p:custDataLst>
              <p:tags r:id="rId9"/>
            </p:custDataLst>
          </p:nvPr>
        </p:nvPicPr>
        <p:blipFill rotWithShape="1">
          <a:blip r:embed="rId10"/>
          <a:srcRect/>
          <a:stretch>
            <a:fillRect/>
          </a:stretch>
        </p:blipFill>
        <p:spPr>
          <a:xfrm flipH="1">
            <a:off x="6173998" y="5327780"/>
            <a:ext cx="2970001" cy="15302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>
            <p:custDataLst>
              <p:tags r:id="rId2"/>
            </p:custDataLst>
          </p:nvPr>
        </p:nvSpPr>
        <p:spPr>
          <a:xfrm>
            <a:off x="0" y="0"/>
            <a:ext cx="9144000" cy="2664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sz="1350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459000" y="781200"/>
            <a:ext cx="8232300" cy="626400"/>
          </a:xfrm>
        </p:spPr>
        <p:txBody>
          <a:bodyPr anchor="ctr"/>
          <a:lstStyle>
            <a:lvl1pPr algn="ctr"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7"/>
            </p:custDataLst>
          </p:nvPr>
        </p:nvSpPr>
        <p:spPr>
          <a:xfrm>
            <a:off x="459000" y="1659600"/>
            <a:ext cx="8231981" cy="828000"/>
          </a:xfrm>
        </p:spPr>
        <p:txBody>
          <a:bodyPr/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8"/>
            </p:custDataLst>
          </p:nvPr>
        </p:nvSpPr>
        <p:spPr>
          <a:xfrm>
            <a:off x="459581" y="2808000"/>
            <a:ext cx="8224200" cy="3430800"/>
          </a:xfrm>
        </p:spPr>
        <p:txBody>
          <a:bodyPr/>
          <a:lstStyle>
            <a:lvl1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pic>
        <p:nvPicPr>
          <p:cNvPr id="16" name="图片 15" descr="C:\Users\kingsoft\Desktop\图片7副本.png图片7副本"/>
          <p:cNvPicPr>
            <a:picLocks noChangeAspect="1"/>
          </p:cNvPicPr>
          <p:nvPr>
            <p:custDataLst>
              <p:tags r:id="rId9"/>
            </p:custDataLst>
          </p:nvPr>
        </p:nvPicPr>
        <p:blipFill rotWithShape="1">
          <a:blip r:embed="rId10"/>
          <a:srcRect/>
          <a:stretch>
            <a:fillRect/>
          </a:stretch>
        </p:blipFill>
        <p:spPr>
          <a:xfrm flipH="1">
            <a:off x="6173998" y="5327780"/>
            <a:ext cx="2970001" cy="15302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2858" y="0"/>
            <a:ext cx="9144000" cy="1975485"/>
          </a:xfrm>
          <a:prstGeom prst="rect">
            <a:avLst/>
          </a:prstGeom>
        </p:spPr>
      </p:pic>
      <p:sp>
        <p:nvSpPr>
          <p:cNvPr id="13" name="矩形 12"/>
          <p:cNvSpPr/>
          <p:nvPr>
            <p:custDataLst>
              <p:tags r:id="rId4"/>
            </p:custDataLst>
          </p:nvPr>
        </p:nvSpPr>
        <p:spPr>
          <a:xfrm>
            <a:off x="0" y="5041901"/>
            <a:ext cx="9144000" cy="1828799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sz="1350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453600" y="669600"/>
            <a:ext cx="8232300" cy="565200"/>
          </a:xfrm>
        </p:spPr>
        <p:txBody>
          <a:bodyPr anchor="ctr"/>
          <a:lstStyle>
            <a:lvl1pPr algn="ctr"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9"/>
            </p:custDataLst>
          </p:nvPr>
        </p:nvSpPr>
        <p:spPr>
          <a:xfrm>
            <a:off x="453628" y="1681200"/>
            <a:ext cx="8243100" cy="3211200"/>
          </a:xfrm>
        </p:spPr>
        <p:txBody>
          <a:bodyPr/>
          <a:lstStyle>
            <a:lvl1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10"/>
            </p:custDataLst>
          </p:nvPr>
        </p:nvSpPr>
        <p:spPr>
          <a:xfrm>
            <a:off x="445500" y="5180400"/>
            <a:ext cx="8251200" cy="1011600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6242387"/>
            <a:ext cx="9144000" cy="1231226"/>
          </a:xfrm>
          <a:prstGeom prst="rect">
            <a:avLst/>
          </a:prstGeom>
        </p:spPr>
      </p:pic>
      <p:sp>
        <p:nvSpPr>
          <p:cNvPr id="15" name="矩形 14"/>
          <p:cNvSpPr/>
          <p:nvPr>
            <p:custDataLst>
              <p:tags r:id="rId4"/>
            </p:custDataLst>
          </p:nvPr>
        </p:nvSpPr>
        <p:spPr>
          <a:xfrm>
            <a:off x="0" y="0"/>
            <a:ext cx="9144000" cy="914407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en-US" altLang="zh-CN" sz="1350">
              <a:latin typeface="Viner Hand ITC" panose="03070502030502020203" charset="0"/>
              <a:cs typeface="Viner Hand ITC" panose="03070502030502020203" charset="0"/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434700" y="237600"/>
            <a:ext cx="8278200" cy="441964"/>
          </a:xfrm>
        </p:spPr>
        <p:txBody>
          <a:bodyPr>
            <a:normAutofit/>
          </a:bodyPr>
          <a:lstStyle>
            <a:lvl1pPr>
              <a:defRPr sz="21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6"/>
            </p:custDataLst>
          </p:nvPr>
        </p:nvSpPr>
        <p:spPr>
          <a:xfrm>
            <a:off x="434700" y="1663200"/>
            <a:ext cx="4006800" cy="2894400"/>
          </a:xfrm>
        </p:spPr>
        <p:txBody>
          <a:bodyPr>
            <a:normAutofit/>
          </a:bodyPr>
          <a:lstStyle>
            <a:lvl1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0"/>
            </p:custDataLst>
          </p:nvPr>
        </p:nvSpPr>
        <p:spPr>
          <a:xfrm>
            <a:off x="4681800" y="1663200"/>
            <a:ext cx="4025700" cy="2894400"/>
          </a:xfrm>
        </p:spPr>
        <p:txBody>
          <a:bodyPr>
            <a:normAutofit/>
          </a:bodyPr>
          <a:lstStyle>
            <a:lvl1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11"/>
            </p:custDataLst>
          </p:nvPr>
        </p:nvSpPr>
        <p:spPr>
          <a:xfrm>
            <a:off x="429300" y="4816800"/>
            <a:ext cx="4006800" cy="781200"/>
          </a:xfrm>
        </p:spPr>
        <p:txBody>
          <a:bodyPr>
            <a:normAutofit/>
          </a:bodyPr>
          <a:lstStyle>
            <a:lvl1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2"/>
            </p:custDataLst>
          </p:nvPr>
        </p:nvSpPr>
        <p:spPr>
          <a:xfrm>
            <a:off x="4689900" y="4813200"/>
            <a:ext cx="4025700" cy="781200"/>
          </a:xfrm>
        </p:spPr>
        <p:txBody>
          <a:bodyPr>
            <a:normAutofit/>
          </a:bodyPr>
          <a:lstStyle>
            <a:lvl1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rgbClr val="EBF5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>
            <p:custDataLst>
              <p:tags r:id="rId2"/>
            </p:custDataLst>
          </p:nvPr>
        </p:nvSpPr>
        <p:spPr>
          <a:xfrm>
            <a:off x="0" y="959224"/>
            <a:ext cx="9144000" cy="4939553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sz="135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9" name="图片 8" descr="C:\Users\kingsoft\Desktop\图片7副本.png图片7副本"/>
          <p:cNvPicPr>
            <a:picLocks noChangeAspect="1"/>
          </p:cNvPicPr>
          <p:nvPr>
            <p:custDataLst>
              <p:tags r:id="rId6"/>
            </p:custDataLst>
          </p:nvPr>
        </p:nvPicPr>
        <p:blipFill rotWithShape="1">
          <a:blip r:embed="rId7"/>
          <a:srcRect/>
          <a:stretch>
            <a:fillRect/>
          </a:stretch>
        </p:blipFill>
        <p:spPr>
          <a:xfrm flipH="1">
            <a:off x="6321812" y="4917233"/>
            <a:ext cx="2822188" cy="981917"/>
          </a:xfrm>
          <a:prstGeom prst="rect">
            <a:avLst/>
          </a:prstGeom>
        </p:spPr>
      </p:pic>
      <p:pic>
        <p:nvPicPr>
          <p:cNvPr id="10" name="图片 9" descr="C:\Users\kingsoft\Desktop\图片7副本.png图片7副本"/>
          <p:cNvPicPr>
            <a:picLocks noChangeAspect="1"/>
          </p:cNvPicPr>
          <p:nvPr>
            <p:custDataLst>
              <p:tags r:id="rId8"/>
            </p:custDataLst>
          </p:nvPr>
        </p:nvPicPr>
        <p:blipFill rotWithShape="1">
          <a:blip r:embed="rId9"/>
          <a:srcRect/>
          <a:stretch>
            <a:fillRect/>
          </a:stretch>
        </p:blipFill>
        <p:spPr>
          <a:xfrm rot="10800000" flipH="1">
            <a:off x="0" y="398"/>
            <a:ext cx="3535204" cy="122999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0"/>
            </p:custDataLst>
          </p:nvPr>
        </p:nvSpPr>
        <p:spPr>
          <a:xfrm>
            <a:off x="1142100" y="1339200"/>
            <a:ext cx="6858000" cy="2386800"/>
          </a:xfrm>
        </p:spPr>
        <p:txBody>
          <a:bodyPr anchor="b"/>
          <a:lstStyle>
            <a:lvl1pPr algn="ctr">
              <a:defRPr sz="45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1"/>
            </p:custDataLst>
          </p:nvPr>
        </p:nvSpPr>
        <p:spPr>
          <a:xfrm>
            <a:off x="1141810" y="3862800"/>
            <a:ext cx="6858000" cy="1656000"/>
          </a:xfrm>
        </p:spPr>
        <p:txBody>
          <a:bodyPr/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>
            <p:custDataLst>
              <p:tags r:id="rId2"/>
            </p:custDataLst>
          </p:nvPr>
        </p:nvGrpSpPr>
        <p:grpSpPr>
          <a:xfrm>
            <a:off x="0" y="0"/>
            <a:ext cx="9144000" cy="7454900"/>
            <a:chOff x="0" y="0"/>
            <a:chExt cx="19200" cy="11740"/>
          </a:xfrm>
        </p:grpSpPr>
        <p:grpSp>
          <p:nvGrpSpPr>
            <p:cNvPr id="6" name="组合 5"/>
            <p:cNvGrpSpPr/>
            <p:nvPr userDrawn="1">
              <p:custDataLst>
                <p:tags r:id="rId3"/>
              </p:custDataLst>
            </p:nvPr>
          </p:nvGrpSpPr>
          <p:grpSpPr>
            <a:xfrm>
              <a:off x="0" y="0"/>
              <a:ext cx="19200" cy="3223"/>
              <a:chOff x="0" y="0"/>
              <a:chExt cx="12192000" cy="2046605"/>
            </a:xfrm>
          </p:grpSpPr>
          <p:pic>
            <p:nvPicPr>
              <p:cNvPr id="7" name="图片 6"/>
              <p:cNvPicPr>
                <a:picLocks noChangeAspect="1"/>
              </p:cNvPicPr>
              <p:nvPr userDrawn="1">
                <p:custDataLst>
                  <p:tags r:id="rId4"/>
                </p:custDataLst>
              </p:nvPr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12192000" cy="2046605"/>
              </a:xfrm>
              <a:prstGeom prst="rect">
                <a:avLst/>
              </a:prstGeom>
            </p:spPr>
          </p:pic>
          <p:pic>
            <p:nvPicPr>
              <p:cNvPr id="9" name="图片 8"/>
              <p:cNvPicPr>
                <a:picLocks noChangeAspect="1"/>
              </p:cNvPicPr>
              <p:nvPr userDrawn="1">
                <p:custDataLst>
                  <p:tags r:id="rId6"/>
                </p:custDataLst>
              </p:nvPr>
            </p:nvPicPr>
            <p:blipFill rotWithShape="1">
              <a:blip r:embed="rId7"/>
              <a:srcRect/>
              <a:stretch>
                <a:fillRect/>
              </a:stretch>
            </p:blipFill>
            <p:spPr>
              <a:xfrm>
                <a:off x="0" y="10686"/>
                <a:ext cx="12192000" cy="1704978"/>
              </a:xfrm>
              <a:prstGeom prst="rect">
                <a:avLst/>
              </a:prstGeom>
            </p:spPr>
          </p:pic>
        </p:grpSp>
        <p:pic>
          <p:nvPicPr>
            <p:cNvPr id="8" name="图片 7"/>
            <p:cNvPicPr>
              <a:picLocks noChangeAspect="1"/>
            </p:cNvPicPr>
            <p:nvPr userDrawn="1">
              <p:custDataLst>
                <p:tags r:id="rId8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0" y="9728"/>
              <a:ext cx="19200" cy="2012"/>
            </a:xfrm>
            <a:prstGeom prst="rect">
              <a:avLst/>
            </a:prstGeom>
          </p:spPr>
        </p:pic>
      </p:grpSp>
      <p:sp>
        <p:nvSpPr>
          <p:cNvPr id="16" name="日期占位符 15"/>
          <p:cNvSpPr>
            <a:spLocks noGrp="1"/>
          </p:cNvSpPr>
          <p:nvPr userDrawn="1"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 u="none" strike="noStrike" kern="1200" cap="none" spc="0" normalizeH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 userDrawn="1"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 u="none" strike="noStrike" kern="1200" cap="none" spc="0" normalizeH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 userDrawn="1"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 u="none" strike="noStrike" kern="1200" cap="none" spc="0" normalizeH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 userDrawn="1">
            <p:ph type="subTitle" idx="1" hasCustomPrompt="1"/>
            <p:custDataLst>
              <p:tags r:id="rId13"/>
            </p:custDataLst>
          </p:nvPr>
        </p:nvSpPr>
        <p:spPr>
          <a:xfrm>
            <a:off x="1662589" y="3503930"/>
            <a:ext cx="5819299" cy="491490"/>
          </a:xfrm>
        </p:spPr>
        <p:txBody>
          <a:bodyPr lIns="90000" tIns="46800" rIns="90000" bIns="46800">
            <a:norm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000" u="none" strike="noStrike" kern="1200" cap="none" spc="0" normalizeH="0" baseline="0">
                <a:solidFill>
                  <a:schemeClr val="accent1"/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 userDrawn="1">
            <p:ph type="ctrTitle" hasCustomPrompt="1"/>
            <p:custDataLst>
              <p:tags r:id="rId14"/>
            </p:custDataLst>
          </p:nvPr>
        </p:nvSpPr>
        <p:spPr>
          <a:xfrm>
            <a:off x="1662351" y="2292046"/>
            <a:ext cx="5819299" cy="1150960"/>
          </a:xfrm>
        </p:spPr>
        <p:txBody>
          <a:bodyPr lIns="90000" tIns="46800" rIns="90000" bIns="46800" anchor="b" anchorCtr="0">
            <a:noAutofit/>
          </a:bodyPr>
          <a:lstStyle>
            <a:lvl1pPr algn="ctr">
              <a:defRPr sz="6000" spc="600" baseline="0">
                <a:solidFill>
                  <a:schemeClr val="accent1"/>
                </a:solidFill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 userDrawn="1">
            <p:ph type="body" sz="quarter" idx="13" hasCustomPrompt="1"/>
            <p:custDataLst>
              <p:tags r:id="rId15"/>
            </p:custDataLst>
          </p:nvPr>
        </p:nvSpPr>
        <p:spPr>
          <a:xfrm>
            <a:off x="3383279" y="4490846"/>
            <a:ext cx="1037320" cy="474726"/>
          </a:xfrm>
          <a:solidFill>
            <a:schemeClr val="accent1"/>
          </a:solidFill>
        </p:spPr>
        <p:txBody>
          <a:bodyPr lIns="90000" tIns="46800" rIns="90000" bIns="46800" anchor="ctr">
            <a:normAutofit/>
          </a:bodyPr>
          <a:lstStyle>
            <a:lvl1pPr marL="0" indent="0" algn="ctr">
              <a:buNone/>
              <a:defRPr u="none" strike="noStrike" kern="1200" cap="none" spc="0" normalizeH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  <p:sp>
        <p:nvSpPr>
          <p:cNvPr id="14" name="文本占位符 13"/>
          <p:cNvSpPr>
            <a:spLocks noGrp="1"/>
          </p:cNvSpPr>
          <p:nvPr userDrawn="1">
            <p:ph type="body" sz="quarter" idx="14" hasCustomPrompt="1"/>
            <p:custDataLst>
              <p:tags r:id="rId16"/>
            </p:custDataLst>
          </p:nvPr>
        </p:nvSpPr>
        <p:spPr>
          <a:xfrm>
            <a:off x="4572000" y="4490846"/>
            <a:ext cx="1037319" cy="474726"/>
          </a:xfrm>
          <a:ln>
            <a:solidFill>
              <a:schemeClr val="accent1"/>
            </a:solidFill>
          </a:ln>
        </p:spPr>
        <p:txBody>
          <a:bodyPr lIns="90000" tIns="46800" rIns="90000" bIns="46800" anchor="ctr">
            <a:normAutofit/>
          </a:bodyPr>
          <a:lstStyle>
            <a:lvl1pPr marL="0" indent="0" algn="ctr">
              <a:buNone/>
              <a:defRPr u="none" strike="noStrike" kern="1200" cap="none" spc="0" normalizeH="0">
                <a:ln>
                  <a:noFill/>
                </a:ln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502412" y="443234"/>
            <a:ext cx="8139178" cy="441964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502412" y="952508"/>
            <a:ext cx="8139178" cy="5388907"/>
          </a:xfrm>
        </p:spPr>
        <p:txBody>
          <a:bodyPr vert="horz" lIns="90000" tIns="46800" rIns="90000" bIns="4680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0" y="6177281"/>
            <a:ext cx="9144000" cy="132453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502412" y="443234"/>
            <a:ext cx="8139178" cy="441964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502412" y="952508"/>
            <a:ext cx="8139178" cy="5388907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0" y="6177281"/>
            <a:ext cx="9144000" cy="132453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35560"/>
            <a:ext cx="9144000" cy="2046605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7"/>
            </p:custDataLst>
          </p:nvPr>
        </p:nvSpPr>
        <p:spPr>
          <a:xfrm>
            <a:off x="3938615" y="2681555"/>
            <a:ext cx="2682787" cy="716508"/>
          </a:xfrm>
        </p:spPr>
        <p:txBody>
          <a:bodyPr lIns="90000" tIns="46800" rIns="90000" bIns="0" anchor="ctr" anchorCtr="0">
            <a:normAutofit/>
          </a:bodyPr>
          <a:lstStyle>
            <a:lvl1pPr algn="dist">
              <a:defRPr sz="4400" u="none" strike="noStrike" kern="1200" cap="none" spc="300" normalizeH="0" baseline="0">
                <a:solidFill>
                  <a:schemeClr val="accent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8"/>
            </p:custDataLst>
          </p:nvPr>
        </p:nvSpPr>
        <p:spPr>
          <a:xfrm>
            <a:off x="3938615" y="3459937"/>
            <a:ext cx="2682788" cy="544296"/>
          </a:xfrm>
        </p:spPr>
        <p:txBody>
          <a:bodyPr lIns="90000" tIns="0" rIns="90000" bIns="46800">
            <a:normAutofit/>
          </a:bodyPr>
          <a:lstStyle>
            <a:lvl1pPr marL="0" indent="0" eaLnBrk="1" fontAlgn="auto" latinLnBrk="0" hangingPunct="1">
              <a:buNone/>
              <a:defRPr kumimoji="0" lang="zh-CN" altLang="en-US" sz="2400" b="0" i="0" u="none" strike="noStrike" kern="1200" cap="none" spc="15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502412" y="443234"/>
            <a:ext cx="8139178" cy="441964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502448" y="952508"/>
            <a:ext cx="3962432" cy="5388907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4679158" y="952508"/>
            <a:ext cx="3962432" cy="5388907"/>
          </a:xfrm>
        </p:spPr>
        <p:txBody>
          <a:bodyPr lIns="90000" tIns="46800" rIns="90000" bIns="46800">
            <a:normAutofit/>
          </a:bodyPr>
          <a:lstStyle>
            <a:lvl1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pic>
        <p:nvPicPr>
          <p:cNvPr id="10" name="图片 9" descr="C:\Users\kingsoft\Desktop\图片7副本.png图片7副本"/>
          <p:cNvPicPr>
            <a:picLocks noChangeAspect="1"/>
          </p:cNvPicPr>
          <p:nvPr userDrawn="1">
            <p:custDataLst>
              <p:tags r:id="rId8"/>
            </p:custDataLst>
          </p:nvPr>
        </p:nvPicPr>
        <p:blipFill rotWithShape="1">
          <a:blip r:embed="rId9"/>
          <a:srcRect/>
          <a:stretch>
            <a:fillRect/>
          </a:stretch>
        </p:blipFill>
        <p:spPr>
          <a:xfrm>
            <a:off x="-12382" y="5971592"/>
            <a:ext cx="2608970" cy="907998"/>
          </a:xfrm>
          <a:prstGeom prst="rect">
            <a:avLst/>
          </a:prstGeom>
        </p:spPr>
      </p:pic>
      <p:pic>
        <p:nvPicPr>
          <p:cNvPr id="11" name="图片 10" descr="C:\Users\kingsoft\Desktop\图片7副本.png图片7副本"/>
          <p:cNvPicPr>
            <a:picLocks noChangeAspect="1"/>
          </p:cNvPicPr>
          <p:nvPr userDrawn="1">
            <p:custDataLst>
              <p:tags r:id="rId10"/>
            </p:custDataLst>
          </p:nvPr>
        </p:nvPicPr>
        <p:blipFill rotWithShape="1">
          <a:blip r:embed="rId11"/>
          <a:srcRect/>
          <a:stretch>
            <a:fillRect/>
          </a:stretch>
        </p:blipFill>
        <p:spPr>
          <a:xfrm flipH="1">
            <a:off x="6537457" y="5905492"/>
            <a:ext cx="2610830" cy="97409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502412" y="443234"/>
            <a:ext cx="8139178" cy="441964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502448" y="952508"/>
            <a:ext cx="3962432" cy="381003"/>
          </a:xfrm>
        </p:spPr>
        <p:txBody>
          <a:bodyPr lIns="90000" tIns="46800" rIns="90000" bIns="46800" anchor="t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502444" y="1406525"/>
            <a:ext cx="3962400" cy="4934752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4676813" y="952508"/>
            <a:ext cx="3962432" cy="381003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4676813" y="1406525"/>
            <a:ext cx="3962432" cy="4934752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pic>
        <p:nvPicPr>
          <p:cNvPr id="10" name="图片 9" descr="C:\Users\kingsoft\Desktop\图片7副本.png图片7副本"/>
          <p:cNvPicPr>
            <a:picLocks noChangeAspect="1"/>
          </p:cNvPicPr>
          <p:nvPr userDrawn="1">
            <p:custDataLst>
              <p:tags r:id="rId10"/>
            </p:custDataLst>
          </p:nvPr>
        </p:nvPicPr>
        <p:blipFill rotWithShape="1">
          <a:blip r:embed="rId11"/>
          <a:srcRect/>
          <a:stretch>
            <a:fillRect/>
          </a:stretch>
        </p:blipFill>
        <p:spPr>
          <a:xfrm flipH="1">
            <a:off x="6537457" y="5905492"/>
            <a:ext cx="2610830" cy="974098"/>
          </a:xfrm>
          <a:prstGeom prst="rect">
            <a:avLst/>
          </a:prstGeom>
        </p:spPr>
      </p:pic>
      <p:pic>
        <p:nvPicPr>
          <p:cNvPr id="11" name="图片 10" descr="C:\Users\kingsoft\Desktop\图片7副本.png图片7副本"/>
          <p:cNvPicPr>
            <a:picLocks noChangeAspect="1"/>
          </p:cNvPicPr>
          <p:nvPr userDrawn="1">
            <p:custDataLst>
              <p:tags r:id="rId12"/>
            </p:custDataLst>
          </p:nvPr>
        </p:nvPicPr>
        <p:blipFill rotWithShape="1">
          <a:blip r:embed="rId13"/>
          <a:srcRect/>
          <a:stretch>
            <a:fillRect/>
          </a:stretch>
        </p:blipFill>
        <p:spPr>
          <a:xfrm>
            <a:off x="-12382" y="5971592"/>
            <a:ext cx="2608970" cy="90799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 userDrawn="1">
            <p:custDataLst>
              <p:tags r:id="rId2"/>
            </p:custDataLst>
          </p:nvPr>
        </p:nvGrpSpPr>
        <p:grpSpPr>
          <a:xfrm>
            <a:off x="0" y="-15482"/>
            <a:ext cx="2737007" cy="6857999"/>
            <a:chOff x="0" y="-15482"/>
            <a:chExt cx="3649343" cy="6857999"/>
          </a:xfrm>
        </p:grpSpPr>
        <p:pic>
          <p:nvPicPr>
            <p:cNvPr id="9" name="图片 8"/>
            <p:cNvPicPr>
              <a:picLocks noChangeAspect="1"/>
            </p:cNvPicPr>
            <p:nvPr userDrawn="1">
              <p:custDataLst>
                <p:tags r:id="rId3"/>
              </p:custDataLst>
            </p:nvPr>
          </p:nvPicPr>
          <p:blipFill>
            <a:blip r:embed="rId4"/>
            <a:stretch>
              <a:fillRect/>
            </a:stretch>
          </p:blipFill>
          <p:spPr>
            <a:xfrm rot="16200000">
              <a:off x="-1596587" y="1596587"/>
              <a:ext cx="6842517" cy="3649343"/>
            </a:xfrm>
            <a:prstGeom prst="rect">
              <a:avLst/>
            </a:prstGeom>
          </p:spPr>
        </p:pic>
        <p:pic>
          <p:nvPicPr>
            <p:cNvPr id="10" name="图片 9"/>
            <p:cNvPicPr>
              <a:picLocks noChangeAspect="1"/>
            </p:cNvPicPr>
            <p:nvPr userDrawn="1">
              <p:custDataLst>
                <p:tags r:id="rId5"/>
              </p:custDataLst>
            </p:nvPr>
          </p:nvPicPr>
          <p:blipFill rotWithShape="1">
            <a:blip r:embed="rId6"/>
            <a:srcRect/>
            <a:stretch>
              <a:fillRect/>
            </a:stretch>
          </p:blipFill>
          <p:spPr>
            <a:xfrm rot="5400000">
              <a:off x="-2338959" y="2323477"/>
              <a:ext cx="6857999" cy="2180082"/>
            </a:xfrm>
            <a:prstGeom prst="rect">
              <a:avLst/>
            </a:prstGeom>
          </p:spPr>
        </p:pic>
      </p:grpSp>
      <p:grpSp>
        <p:nvGrpSpPr>
          <p:cNvPr id="11" name="组合 10"/>
          <p:cNvGrpSpPr/>
          <p:nvPr userDrawn="1">
            <p:custDataLst>
              <p:tags r:id="rId7"/>
            </p:custDataLst>
          </p:nvPr>
        </p:nvGrpSpPr>
        <p:grpSpPr>
          <a:xfrm rot="10800000">
            <a:off x="6406993" y="15483"/>
            <a:ext cx="2737007" cy="6857999"/>
            <a:chOff x="0" y="-15482"/>
            <a:chExt cx="3649343" cy="6857999"/>
          </a:xfrm>
        </p:grpSpPr>
        <p:pic>
          <p:nvPicPr>
            <p:cNvPr id="12" name="图片 11"/>
            <p:cNvPicPr>
              <a:picLocks noChangeAspect="1"/>
            </p:cNvPicPr>
            <p:nvPr userDrawn="1">
              <p:custDataLst>
                <p:tags r:id="rId8"/>
              </p:custDataLst>
            </p:nvPr>
          </p:nvPicPr>
          <p:blipFill>
            <a:blip r:embed="rId4"/>
            <a:stretch>
              <a:fillRect/>
            </a:stretch>
          </p:blipFill>
          <p:spPr>
            <a:xfrm rot="16200000">
              <a:off x="-1596587" y="1596587"/>
              <a:ext cx="6842517" cy="3649343"/>
            </a:xfrm>
            <a:prstGeom prst="rect">
              <a:avLst/>
            </a:prstGeom>
          </p:spPr>
        </p:pic>
        <p:pic>
          <p:nvPicPr>
            <p:cNvPr id="13" name="图片 12"/>
            <p:cNvPicPr>
              <a:picLocks noChangeAspect="1"/>
            </p:cNvPicPr>
            <p:nvPr userDrawn="1">
              <p:custDataLst>
                <p:tags r:id="rId9"/>
              </p:custDataLst>
            </p:nvPr>
          </p:nvPicPr>
          <p:blipFill rotWithShape="1">
            <a:blip r:embed="rId6"/>
            <a:srcRect/>
            <a:stretch>
              <a:fillRect/>
            </a:stretch>
          </p:blipFill>
          <p:spPr>
            <a:xfrm rot="5400000">
              <a:off x="-2338959" y="2323477"/>
              <a:ext cx="6857999" cy="2180082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10"/>
            </p:custDataLst>
          </p:nvPr>
        </p:nvSpPr>
        <p:spPr/>
        <p:txBody>
          <a:bodyPr vert="horz" lIns="90000" tIns="46800" rIns="90000" bIns="46800" rtlCol="0" anchor="t" anchorCtr="0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4" name="矩形: 圆角 13"/>
          <p:cNvSpPr/>
          <p:nvPr userDrawn="1">
            <p:custDataLst>
              <p:tags r:id="rId14"/>
            </p:custDataLst>
          </p:nvPr>
        </p:nvSpPr>
        <p:spPr>
          <a:xfrm>
            <a:off x="4228624" y="1484173"/>
            <a:ext cx="685800" cy="47625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502448" y="443234"/>
            <a:ext cx="8139178" cy="441964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3"/>
            </p:custDataLst>
          </p:nvPr>
        </p:nvSpPr>
        <p:spPr>
          <a:xfrm>
            <a:off x="502448" y="952508"/>
            <a:ext cx="3962432" cy="5388907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4"/>
            </p:custDataLst>
          </p:nvPr>
        </p:nvSpPr>
        <p:spPr>
          <a:xfrm>
            <a:off x="4679194" y="952508"/>
            <a:ext cx="3962432" cy="5388907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pic>
        <p:nvPicPr>
          <p:cNvPr id="9" name="图片 8" descr="C:\Users\kingsoft\Desktop\图片7副本.png图片7副本"/>
          <p:cNvPicPr>
            <a:picLocks noChangeAspect="1"/>
          </p:cNvPicPr>
          <p:nvPr userDrawn="1">
            <p:custDataLst>
              <p:tags r:id="rId8"/>
            </p:custDataLst>
          </p:nvPr>
        </p:nvPicPr>
        <p:blipFill rotWithShape="1">
          <a:blip r:embed="rId9"/>
          <a:srcRect/>
          <a:stretch>
            <a:fillRect/>
          </a:stretch>
        </p:blipFill>
        <p:spPr>
          <a:xfrm flipH="1">
            <a:off x="6173998" y="5327780"/>
            <a:ext cx="2970001" cy="15302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 rot="5400000">
            <a:off x="-2534087" y="2809615"/>
            <a:ext cx="5143502" cy="1238771"/>
          </a:xfrm>
          <a:prstGeom prst="rect">
            <a:avLst/>
          </a:prstGeom>
        </p:spPr>
      </p:pic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4"/>
            </p:custDataLst>
          </p:nvPr>
        </p:nvSpPr>
        <p:spPr>
          <a:xfrm>
            <a:off x="7928351" y="952508"/>
            <a:ext cx="713238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5"/>
            </p:custDataLst>
          </p:nvPr>
        </p:nvSpPr>
        <p:spPr>
          <a:xfrm>
            <a:off x="502444" y="952500"/>
            <a:ext cx="7371076" cy="5388907"/>
          </a:xfrm>
        </p:spPr>
        <p:txBody>
          <a:bodyPr vert="eaVert"/>
          <a:lstStyle>
            <a:lvl1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pic>
        <p:nvPicPr>
          <p:cNvPr id="9" name="图片 8" descr="C:\Users\kingsoft\Desktop\图片7副本.png图片7副本"/>
          <p:cNvPicPr>
            <a:picLocks noChangeAspect="1"/>
          </p:cNvPicPr>
          <p:nvPr userDrawn="1">
            <p:custDataLst>
              <p:tags r:id="rId9"/>
            </p:custDataLst>
          </p:nvPr>
        </p:nvPicPr>
        <p:blipFill rotWithShape="1">
          <a:blip r:embed="rId10"/>
          <a:srcRect/>
          <a:stretch>
            <a:fillRect/>
          </a:stretch>
        </p:blipFill>
        <p:spPr>
          <a:xfrm flipH="1">
            <a:off x="6173998" y="5327780"/>
            <a:ext cx="2970001" cy="15302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-15240"/>
            <a:ext cx="9144000" cy="2046605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7"/>
            </p:custDataLst>
          </p:nvPr>
        </p:nvSpPr>
        <p:spPr>
          <a:xfrm>
            <a:off x="502448" y="952508"/>
            <a:ext cx="8139178" cy="5388907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6177281"/>
            <a:ext cx="9144000" cy="1165911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 userDrawn="1"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0" y="35560"/>
            <a:ext cx="9144000" cy="204660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2344229" y="2421777"/>
            <a:ext cx="4455542" cy="1336635"/>
          </a:xfrm>
        </p:spPr>
        <p:txBody>
          <a:bodyPr vert="horz" lIns="90000" tIns="46800" rIns="90000" bIns="46800" rtlCol="0" anchor="b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7200" b="1" i="0" u="none" strike="noStrike" kern="1200" cap="none" spc="600" normalizeH="0" baseline="0" noProof="1" dirty="0">
                <a:solidFill>
                  <a:schemeClr val="accent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编辑标题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 userDrawn="1">
            <p:custDataLst>
              <p:tags r:id="rId10"/>
            </p:custDataLst>
          </p:nvPr>
        </p:nvPicPr>
        <p:blipFill rotWithShape="1">
          <a:blip r:embed="rId11"/>
          <a:srcRect/>
          <a:stretch>
            <a:fillRect/>
          </a:stretch>
        </p:blipFill>
        <p:spPr>
          <a:xfrm>
            <a:off x="0" y="-3"/>
            <a:ext cx="9144000" cy="1704978"/>
          </a:xfrm>
          <a:prstGeom prst="rect">
            <a:avLst/>
          </a:prstGeom>
        </p:spPr>
      </p:pic>
      <p:sp>
        <p:nvSpPr>
          <p:cNvPr id="13" name="文本占位符 12"/>
          <p:cNvSpPr>
            <a:spLocks noGrp="1"/>
          </p:cNvSpPr>
          <p:nvPr>
            <p:ph type="body" sz="quarter" idx="13" hasCustomPrompt="1"/>
            <p:custDataLst>
              <p:tags r:id="rId12"/>
            </p:custDataLst>
          </p:nvPr>
        </p:nvSpPr>
        <p:spPr>
          <a:xfrm>
            <a:off x="3474527" y="4417887"/>
            <a:ext cx="976576" cy="485285"/>
          </a:xfrm>
          <a:solidFill>
            <a:schemeClr val="accent1"/>
          </a:solidFill>
        </p:spPr>
        <p:txBody>
          <a:bodyPr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4" hasCustomPrompt="1"/>
            <p:custDataLst>
              <p:tags r:id="rId13"/>
            </p:custDataLst>
          </p:nvPr>
        </p:nvSpPr>
        <p:spPr>
          <a:xfrm>
            <a:off x="4692899" y="4417887"/>
            <a:ext cx="976577" cy="485285"/>
          </a:xfrm>
          <a:ln>
            <a:solidFill>
              <a:schemeClr val="accent1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accent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35560"/>
            <a:ext cx="9144000" cy="2046605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7"/>
            </p:custDataLst>
          </p:nvPr>
        </p:nvSpPr>
        <p:spPr>
          <a:xfrm>
            <a:off x="3938615" y="2681555"/>
            <a:ext cx="2682787" cy="716508"/>
          </a:xfrm>
        </p:spPr>
        <p:txBody>
          <a:bodyPr lIns="90000" tIns="46800" rIns="90000" bIns="0" anchor="ctr" anchorCtr="0">
            <a:normAutofit/>
          </a:bodyPr>
          <a:lstStyle>
            <a:lvl1pPr algn="dist">
              <a:defRPr sz="3300" u="none" strike="noStrike" kern="1200" cap="none" spc="300" normalizeH="0" baseline="0">
                <a:solidFill>
                  <a:schemeClr val="accent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8"/>
            </p:custDataLst>
          </p:nvPr>
        </p:nvSpPr>
        <p:spPr>
          <a:xfrm>
            <a:off x="3938615" y="3459937"/>
            <a:ext cx="2682788" cy="544296"/>
          </a:xfrm>
        </p:spPr>
        <p:txBody>
          <a:bodyPr lIns="90000" tIns="0" rIns="90000" bIns="46800">
            <a:normAutofit/>
          </a:bodyPr>
          <a:lstStyle>
            <a:lvl1pPr marL="0" indent="0" eaLnBrk="1" fontAlgn="auto" latinLnBrk="0" hangingPunct="1">
              <a:buNone/>
              <a:defRPr kumimoji="0" lang="zh-CN" altLang="en-US" sz="1800" b="0" i="0" u="none" strike="noStrike" kern="1200" cap="none" spc="15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Autofit/>
          </a:bodyPr>
          <a:lstStyle>
            <a:lvl1pPr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latin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latin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latin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18" name="图片 17"/>
          <p:cNvPicPr>
            <a:picLocks noChangeAspect="1"/>
          </p:cNvPicPr>
          <p:nvPr userDrawn="1"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0" y="6177281"/>
            <a:ext cx="9144000" cy="131520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>
            <p:custDataLst>
              <p:tags r:id="rId2"/>
            </p:custDataLst>
          </p:nvPr>
        </p:nvSpPr>
        <p:spPr>
          <a:xfrm>
            <a:off x="214789" y="273050"/>
            <a:ext cx="8712041" cy="63119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sz="1350" baseline="0" dirty="0"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961200" y="1249200"/>
            <a:ext cx="7219800" cy="723600"/>
          </a:xfrm>
        </p:spPr>
        <p:txBody>
          <a:bodyPr anchor="ctr"/>
          <a:lstStyle>
            <a:lvl1pPr>
              <a:defRPr sz="3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960835" y="2163600"/>
            <a:ext cx="7219950" cy="3445200"/>
          </a:xfrm>
        </p:spPr>
        <p:txBody>
          <a:bodyPr/>
          <a:lstStyle>
            <a:lvl1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10" name="图片 9" descr="C:\Users\kingsoft\Desktop\图片7副本.png图片7副本"/>
          <p:cNvPicPr>
            <a:picLocks noChangeAspect="1"/>
          </p:cNvPicPr>
          <p:nvPr userDrawn="1">
            <p:custDataLst>
              <p:tags r:id="rId8"/>
            </p:custDataLst>
          </p:nvPr>
        </p:nvPicPr>
        <p:blipFill rotWithShape="1">
          <a:blip r:embed="rId9"/>
          <a:srcRect/>
          <a:stretch>
            <a:fillRect/>
          </a:stretch>
        </p:blipFill>
        <p:spPr>
          <a:xfrm flipH="1">
            <a:off x="5304452" y="4933186"/>
            <a:ext cx="3622376" cy="165176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3617595" cy="685863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sz="1350" dirty="0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437400" y="770400"/>
            <a:ext cx="2970000" cy="882000"/>
          </a:xfrm>
        </p:spPr>
        <p:txBody>
          <a:bodyPr anchor="ctr"/>
          <a:lstStyle>
            <a:lvl1pPr>
              <a:defRPr sz="3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7"/>
            </p:custDataLst>
          </p:nvPr>
        </p:nvSpPr>
        <p:spPr>
          <a:xfrm>
            <a:off x="440100" y="1764000"/>
            <a:ext cx="2967300" cy="4093200"/>
          </a:xfrm>
        </p:spPr>
        <p:txBody>
          <a:bodyPr/>
          <a:lstStyle>
            <a:lvl1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8"/>
            </p:custDataLst>
          </p:nvPr>
        </p:nvSpPr>
        <p:spPr>
          <a:xfrm>
            <a:off x="3825900" y="769938"/>
            <a:ext cx="4860000" cy="5087937"/>
          </a:xfrm>
        </p:spPr>
        <p:txBody>
          <a:bodyPr/>
          <a:lstStyle>
            <a:lvl1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pic>
        <p:nvPicPr>
          <p:cNvPr id="10" name="图片 9" descr="C:\Users\kingsoft\Desktop\图片7副本.png图片7副本"/>
          <p:cNvPicPr>
            <a:picLocks noChangeAspect="1"/>
          </p:cNvPicPr>
          <p:nvPr userDrawn="1">
            <p:custDataLst>
              <p:tags r:id="rId9"/>
            </p:custDataLst>
          </p:nvPr>
        </p:nvPicPr>
        <p:blipFill rotWithShape="1">
          <a:blip r:embed="rId10"/>
          <a:srcRect/>
          <a:stretch>
            <a:fillRect/>
          </a:stretch>
        </p:blipFill>
        <p:spPr>
          <a:xfrm flipH="1">
            <a:off x="6173998" y="5327780"/>
            <a:ext cx="2970001" cy="15302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9144000" cy="2664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sz="1350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459000" y="781200"/>
            <a:ext cx="8232300" cy="626400"/>
          </a:xfrm>
        </p:spPr>
        <p:txBody>
          <a:bodyPr anchor="ctr"/>
          <a:lstStyle>
            <a:lvl1pPr algn="ctr">
              <a:defRPr sz="3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7"/>
            </p:custDataLst>
          </p:nvPr>
        </p:nvSpPr>
        <p:spPr>
          <a:xfrm>
            <a:off x="459000" y="1659600"/>
            <a:ext cx="8231981" cy="828000"/>
          </a:xfrm>
        </p:spPr>
        <p:txBody>
          <a:bodyPr/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8"/>
            </p:custDataLst>
          </p:nvPr>
        </p:nvSpPr>
        <p:spPr>
          <a:xfrm>
            <a:off x="459581" y="2808000"/>
            <a:ext cx="8224200" cy="3430800"/>
          </a:xfrm>
        </p:spPr>
        <p:txBody>
          <a:bodyPr/>
          <a:lstStyle>
            <a:lvl1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pic>
        <p:nvPicPr>
          <p:cNvPr id="16" name="图片 15" descr="C:\Users\kingsoft\Desktop\图片7副本.png图片7副本"/>
          <p:cNvPicPr>
            <a:picLocks noChangeAspect="1"/>
          </p:cNvPicPr>
          <p:nvPr userDrawn="1">
            <p:custDataLst>
              <p:tags r:id="rId9"/>
            </p:custDataLst>
          </p:nvPr>
        </p:nvPicPr>
        <p:blipFill rotWithShape="1">
          <a:blip r:embed="rId10"/>
          <a:srcRect/>
          <a:stretch>
            <a:fillRect/>
          </a:stretch>
        </p:blipFill>
        <p:spPr>
          <a:xfrm flipH="1">
            <a:off x="6173998" y="5327780"/>
            <a:ext cx="2970001" cy="15302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2858" y="0"/>
            <a:ext cx="9144000" cy="1975485"/>
          </a:xfrm>
          <a:prstGeom prst="rect">
            <a:avLst/>
          </a:prstGeom>
        </p:spPr>
      </p:pic>
      <p:sp>
        <p:nvSpPr>
          <p:cNvPr id="13" name="矩形 12"/>
          <p:cNvSpPr/>
          <p:nvPr userDrawn="1">
            <p:custDataLst>
              <p:tags r:id="rId4"/>
            </p:custDataLst>
          </p:nvPr>
        </p:nvSpPr>
        <p:spPr>
          <a:xfrm>
            <a:off x="0" y="5041901"/>
            <a:ext cx="9144000" cy="1828799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sz="1350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453600" y="669600"/>
            <a:ext cx="8232300" cy="565200"/>
          </a:xfrm>
        </p:spPr>
        <p:txBody>
          <a:bodyPr anchor="ctr"/>
          <a:lstStyle>
            <a:lvl1pPr algn="ctr">
              <a:defRPr sz="3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9"/>
            </p:custDataLst>
          </p:nvPr>
        </p:nvSpPr>
        <p:spPr>
          <a:xfrm>
            <a:off x="453628" y="1681200"/>
            <a:ext cx="8243100" cy="3211200"/>
          </a:xfrm>
        </p:spPr>
        <p:txBody>
          <a:bodyPr/>
          <a:lstStyle>
            <a:lvl1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10"/>
            </p:custDataLst>
          </p:nvPr>
        </p:nvSpPr>
        <p:spPr>
          <a:xfrm>
            <a:off x="445500" y="5180400"/>
            <a:ext cx="8251200" cy="1011600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6242387"/>
            <a:ext cx="9144000" cy="1231226"/>
          </a:xfrm>
          <a:prstGeom prst="rect">
            <a:avLst/>
          </a:prstGeom>
        </p:spPr>
      </p:pic>
      <p:sp>
        <p:nvSpPr>
          <p:cNvPr id="15" name="矩形 14"/>
          <p:cNvSpPr/>
          <p:nvPr userDrawn="1">
            <p:custDataLst>
              <p:tags r:id="rId4"/>
            </p:custDataLst>
          </p:nvPr>
        </p:nvSpPr>
        <p:spPr>
          <a:xfrm>
            <a:off x="0" y="0"/>
            <a:ext cx="9144000" cy="914407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en-US" altLang="zh-CN" sz="1350">
              <a:latin typeface="Viner Hand ITC" panose="03070502030502020203" charset="0"/>
              <a:cs typeface="Viner Hand ITC" panose="03070502030502020203" charset="0"/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434700" y="237600"/>
            <a:ext cx="8278200" cy="441964"/>
          </a:xfrm>
        </p:spPr>
        <p:txBody>
          <a:bodyPr>
            <a:normAutofit/>
          </a:bodyPr>
          <a:lstStyle>
            <a:lvl1pPr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6"/>
            </p:custDataLst>
          </p:nvPr>
        </p:nvSpPr>
        <p:spPr>
          <a:xfrm>
            <a:off x="434700" y="1663200"/>
            <a:ext cx="4006800" cy="2894400"/>
          </a:xfrm>
        </p:spPr>
        <p:txBody>
          <a:bodyPr>
            <a:normAutofit/>
          </a:bodyPr>
          <a:lstStyle>
            <a:lvl1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0"/>
            </p:custDataLst>
          </p:nvPr>
        </p:nvSpPr>
        <p:spPr>
          <a:xfrm>
            <a:off x="4681800" y="1663200"/>
            <a:ext cx="4025700" cy="2894400"/>
          </a:xfrm>
        </p:spPr>
        <p:txBody>
          <a:bodyPr>
            <a:normAutofit/>
          </a:bodyPr>
          <a:lstStyle>
            <a:lvl1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11"/>
            </p:custDataLst>
          </p:nvPr>
        </p:nvSpPr>
        <p:spPr>
          <a:xfrm>
            <a:off x="429300" y="4816800"/>
            <a:ext cx="4006800" cy="781200"/>
          </a:xfrm>
        </p:spPr>
        <p:txBody>
          <a:bodyPr>
            <a:normAutofit/>
          </a:bodyPr>
          <a:lstStyle>
            <a:lvl1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2"/>
            </p:custDataLst>
          </p:nvPr>
        </p:nvSpPr>
        <p:spPr>
          <a:xfrm>
            <a:off x="4689900" y="4813200"/>
            <a:ext cx="4025700" cy="781200"/>
          </a:xfrm>
        </p:spPr>
        <p:txBody>
          <a:bodyPr>
            <a:normAutofit/>
          </a:bodyPr>
          <a:lstStyle>
            <a:lvl1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rgbClr val="EBF5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 userDrawn="1">
            <p:custDataLst>
              <p:tags r:id="rId2"/>
            </p:custDataLst>
          </p:nvPr>
        </p:nvSpPr>
        <p:spPr>
          <a:xfrm>
            <a:off x="0" y="959224"/>
            <a:ext cx="9144000" cy="4939553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sz="135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9" name="图片 8" descr="C:\Users\kingsoft\Desktop\图片7副本.png图片7副本"/>
          <p:cNvPicPr>
            <a:picLocks noChangeAspect="1"/>
          </p:cNvPicPr>
          <p:nvPr userDrawn="1">
            <p:custDataLst>
              <p:tags r:id="rId6"/>
            </p:custDataLst>
          </p:nvPr>
        </p:nvPicPr>
        <p:blipFill rotWithShape="1">
          <a:blip r:embed="rId7"/>
          <a:srcRect/>
          <a:stretch>
            <a:fillRect/>
          </a:stretch>
        </p:blipFill>
        <p:spPr>
          <a:xfrm flipH="1">
            <a:off x="6321812" y="4917233"/>
            <a:ext cx="2822188" cy="981917"/>
          </a:xfrm>
          <a:prstGeom prst="rect">
            <a:avLst/>
          </a:prstGeom>
        </p:spPr>
      </p:pic>
      <p:pic>
        <p:nvPicPr>
          <p:cNvPr id="10" name="图片 9" descr="C:\Users\kingsoft\Desktop\图片7副本.png图片7副本"/>
          <p:cNvPicPr>
            <a:picLocks noChangeAspect="1"/>
          </p:cNvPicPr>
          <p:nvPr userDrawn="1">
            <p:custDataLst>
              <p:tags r:id="rId8"/>
            </p:custDataLst>
          </p:nvPr>
        </p:nvPicPr>
        <p:blipFill rotWithShape="1">
          <a:blip r:embed="rId9"/>
          <a:srcRect/>
          <a:stretch>
            <a:fillRect/>
          </a:stretch>
        </p:blipFill>
        <p:spPr>
          <a:xfrm rot="10800000" flipH="1">
            <a:off x="0" y="398"/>
            <a:ext cx="3535204" cy="122999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0"/>
            </p:custDataLst>
          </p:nvPr>
        </p:nvSpPr>
        <p:spPr>
          <a:xfrm>
            <a:off x="1142100" y="1339200"/>
            <a:ext cx="6858000" cy="2386800"/>
          </a:xfrm>
        </p:spPr>
        <p:txBody>
          <a:bodyPr anchor="b"/>
          <a:lstStyle>
            <a:lvl1pPr algn="ctr">
              <a:defRPr sz="60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1"/>
            </p:custDataLst>
          </p:nvPr>
        </p:nvSpPr>
        <p:spPr>
          <a:xfrm>
            <a:off x="1141810" y="3862800"/>
            <a:ext cx="6858000" cy="1656000"/>
          </a:xfrm>
        </p:spPr>
        <p:txBody>
          <a:bodyPr/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502412" y="443234"/>
            <a:ext cx="8139178" cy="441964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502448" y="952508"/>
            <a:ext cx="3962432" cy="5388907"/>
          </a:xfrm>
        </p:spPr>
        <p:txBody>
          <a:bodyPr vert="horz" lIns="90000" tIns="46800" rIns="90000" bIns="4680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4679158" y="952508"/>
            <a:ext cx="3962432" cy="5388907"/>
          </a:xfrm>
        </p:spPr>
        <p:txBody>
          <a:bodyPr lIns="90000" tIns="46800" rIns="90000" bIns="46800">
            <a:normAutofit/>
          </a:bodyPr>
          <a:lstStyle>
            <a:lvl1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pic>
        <p:nvPicPr>
          <p:cNvPr id="10" name="图片 9" descr="C:\Users\kingsoft\Desktop\图片7副本.png图片7副本"/>
          <p:cNvPicPr>
            <a:picLocks noChangeAspect="1"/>
          </p:cNvPicPr>
          <p:nvPr>
            <p:custDataLst>
              <p:tags r:id="rId8"/>
            </p:custDataLst>
          </p:nvPr>
        </p:nvPicPr>
        <p:blipFill rotWithShape="1">
          <a:blip r:embed="rId9"/>
          <a:srcRect/>
          <a:stretch>
            <a:fillRect/>
          </a:stretch>
        </p:blipFill>
        <p:spPr>
          <a:xfrm>
            <a:off x="-12382" y="5971592"/>
            <a:ext cx="2608970" cy="907998"/>
          </a:xfrm>
          <a:prstGeom prst="rect">
            <a:avLst/>
          </a:prstGeom>
        </p:spPr>
      </p:pic>
      <p:pic>
        <p:nvPicPr>
          <p:cNvPr id="11" name="图片 10" descr="C:\Users\kingsoft\Desktop\图片7副本.png图片7副本"/>
          <p:cNvPicPr>
            <a:picLocks noChangeAspect="1"/>
          </p:cNvPicPr>
          <p:nvPr>
            <p:custDataLst>
              <p:tags r:id="rId10"/>
            </p:custDataLst>
          </p:nvPr>
        </p:nvPicPr>
        <p:blipFill rotWithShape="1">
          <a:blip r:embed="rId11"/>
          <a:srcRect/>
          <a:stretch>
            <a:fillRect/>
          </a:stretch>
        </p:blipFill>
        <p:spPr>
          <a:xfrm flipH="1">
            <a:off x="6537457" y="5905492"/>
            <a:ext cx="2610830" cy="97409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502412" y="443234"/>
            <a:ext cx="8139178" cy="441964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502448" y="952508"/>
            <a:ext cx="3962432" cy="381003"/>
          </a:xfrm>
        </p:spPr>
        <p:txBody>
          <a:bodyPr lIns="90000" tIns="46800" rIns="90000" bIns="46800" anchor="t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15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502444" y="1406525"/>
            <a:ext cx="3962400" cy="4934752"/>
          </a:xfrm>
        </p:spPr>
        <p:txBody>
          <a:bodyPr vert="horz" lIns="90000" tIns="46800" rIns="90000" bIns="4680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4676813" y="952508"/>
            <a:ext cx="3962432" cy="381003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15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4676813" y="1406525"/>
            <a:ext cx="3962432" cy="4934752"/>
          </a:xfrm>
        </p:spPr>
        <p:txBody>
          <a:bodyPr vert="horz" lIns="90000" tIns="46800" rIns="90000" bIns="4680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pic>
        <p:nvPicPr>
          <p:cNvPr id="10" name="图片 9" descr="C:\Users\kingsoft\Desktop\图片7副本.png图片7副本"/>
          <p:cNvPicPr>
            <a:picLocks noChangeAspect="1"/>
          </p:cNvPicPr>
          <p:nvPr>
            <p:custDataLst>
              <p:tags r:id="rId10"/>
            </p:custDataLst>
          </p:nvPr>
        </p:nvPicPr>
        <p:blipFill rotWithShape="1">
          <a:blip r:embed="rId11"/>
          <a:srcRect/>
          <a:stretch>
            <a:fillRect/>
          </a:stretch>
        </p:blipFill>
        <p:spPr>
          <a:xfrm flipH="1">
            <a:off x="6537457" y="5905492"/>
            <a:ext cx="2610830" cy="974098"/>
          </a:xfrm>
          <a:prstGeom prst="rect">
            <a:avLst/>
          </a:prstGeom>
        </p:spPr>
      </p:pic>
      <p:pic>
        <p:nvPicPr>
          <p:cNvPr id="11" name="图片 10" descr="C:\Users\kingsoft\Desktop\图片7副本.png图片7副本"/>
          <p:cNvPicPr>
            <a:picLocks noChangeAspect="1"/>
          </p:cNvPicPr>
          <p:nvPr>
            <p:custDataLst>
              <p:tags r:id="rId12"/>
            </p:custDataLst>
          </p:nvPr>
        </p:nvPicPr>
        <p:blipFill rotWithShape="1">
          <a:blip r:embed="rId13"/>
          <a:srcRect/>
          <a:stretch>
            <a:fillRect/>
          </a:stretch>
        </p:blipFill>
        <p:spPr>
          <a:xfrm>
            <a:off x="-12382" y="5971592"/>
            <a:ext cx="2608970" cy="90799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>
            <p:custDataLst>
              <p:tags r:id="rId2"/>
            </p:custDataLst>
          </p:nvPr>
        </p:nvGrpSpPr>
        <p:grpSpPr>
          <a:xfrm>
            <a:off x="0" y="-15482"/>
            <a:ext cx="2737007" cy="6857999"/>
            <a:chOff x="0" y="-15482"/>
            <a:chExt cx="3649343" cy="6857999"/>
          </a:xfrm>
        </p:grpSpPr>
        <p:pic>
          <p:nvPicPr>
            <p:cNvPr id="9" name="图片 8"/>
            <p:cNvPicPr>
              <a:picLocks noChangeAspect="1"/>
            </p:cNvPicPr>
            <p:nvPr userDrawn="1">
              <p:custDataLst>
                <p:tags r:id="rId3"/>
              </p:custDataLst>
            </p:nvPr>
          </p:nvPicPr>
          <p:blipFill>
            <a:blip r:embed="rId4"/>
            <a:stretch>
              <a:fillRect/>
            </a:stretch>
          </p:blipFill>
          <p:spPr>
            <a:xfrm rot="16200000">
              <a:off x="-1596587" y="1596587"/>
              <a:ext cx="6842517" cy="3649343"/>
            </a:xfrm>
            <a:prstGeom prst="rect">
              <a:avLst/>
            </a:prstGeom>
          </p:spPr>
        </p:pic>
        <p:pic>
          <p:nvPicPr>
            <p:cNvPr id="10" name="图片 9"/>
            <p:cNvPicPr>
              <a:picLocks noChangeAspect="1"/>
            </p:cNvPicPr>
            <p:nvPr userDrawn="1">
              <p:custDataLst>
                <p:tags r:id="rId5"/>
              </p:custDataLst>
            </p:nvPr>
          </p:nvPicPr>
          <p:blipFill rotWithShape="1">
            <a:blip r:embed="rId6"/>
            <a:srcRect/>
            <a:stretch>
              <a:fillRect/>
            </a:stretch>
          </p:blipFill>
          <p:spPr>
            <a:xfrm rot="5400000">
              <a:off x="-2338959" y="2323477"/>
              <a:ext cx="6857999" cy="2180082"/>
            </a:xfrm>
            <a:prstGeom prst="rect">
              <a:avLst/>
            </a:prstGeom>
          </p:spPr>
        </p:pic>
      </p:grpSp>
      <p:grpSp>
        <p:nvGrpSpPr>
          <p:cNvPr id="11" name="组合 10"/>
          <p:cNvGrpSpPr/>
          <p:nvPr>
            <p:custDataLst>
              <p:tags r:id="rId7"/>
            </p:custDataLst>
          </p:nvPr>
        </p:nvGrpSpPr>
        <p:grpSpPr>
          <a:xfrm rot="10800000">
            <a:off x="6406993" y="15483"/>
            <a:ext cx="2737007" cy="6857999"/>
            <a:chOff x="0" y="-15482"/>
            <a:chExt cx="3649343" cy="6857999"/>
          </a:xfrm>
        </p:grpSpPr>
        <p:pic>
          <p:nvPicPr>
            <p:cNvPr id="12" name="图片 11"/>
            <p:cNvPicPr>
              <a:picLocks noChangeAspect="1"/>
            </p:cNvPicPr>
            <p:nvPr userDrawn="1">
              <p:custDataLst>
                <p:tags r:id="rId8"/>
              </p:custDataLst>
            </p:nvPr>
          </p:nvPicPr>
          <p:blipFill>
            <a:blip r:embed="rId4"/>
            <a:stretch>
              <a:fillRect/>
            </a:stretch>
          </p:blipFill>
          <p:spPr>
            <a:xfrm rot="16200000">
              <a:off x="-1596587" y="1596587"/>
              <a:ext cx="6842517" cy="3649343"/>
            </a:xfrm>
            <a:prstGeom prst="rect">
              <a:avLst/>
            </a:prstGeom>
          </p:spPr>
        </p:pic>
        <p:pic>
          <p:nvPicPr>
            <p:cNvPr id="13" name="图片 12"/>
            <p:cNvPicPr>
              <a:picLocks noChangeAspect="1"/>
            </p:cNvPicPr>
            <p:nvPr userDrawn="1">
              <p:custDataLst>
                <p:tags r:id="rId9"/>
              </p:custDataLst>
            </p:nvPr>
          </p:nvPicPr>
          <p:blipFill rotWithShape="1">
            <a:blip r:embed="rId6"/>
            <a:srcRect/>
            <a:stretch>
              <a:fillRect/>
            </a:stretch>
          </p:blipFill>
          <p:spPr>
            <a:xfrm rot="5400000">
              <a:off x="-2338959" y="2323477"/>
              <a:ext cx="6857999" cy="2180082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10"/>
            </p:custDataLst>
          </p:nvPr>
        </p:nvSpPr>
        <p:spPr/>
        <p:txBody>
          <a:bodyPr vert="horz" lIns="90000" tIns="46800" rIns="90000" bIns="46800" rtlCol="0" anchor="t" anchorCtr="0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4" name="矩形: 圆角 13"/>
          <p:cNvSpPr/>
          <p:nvPr>
            <p:custDataLst>
              <p:tags r:id="rId14"/>
            </p:custDataLst>
          </p:nvPr>
        </p:nvSpPr>
        <p:spPr>
          <a:xfrm>
            <a:off x="4228624" y="1484173"/>
            <a:ext cx="685800" cy="47625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502448" y="443234"/>
            <a:ext cx="8139178" cy="441964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3"/>
            </p:custDataLst>
          </p:nvPr>
        </p:nvSpPr>
        <p:spPr>
          <a:xfrm>
            <a:off x="502448" y="952508"/>
            <a:ext cx="3962432" cy="5388907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4"/>
            </p:custDataLst>
          </p:nvPr>
        </p:nvSpPr>
        <p:spPr>
          <a:xfrm>
            <a:off x="4679194" y="952508"/>
            <a:ext cx="3962432" cy="5388907"/>
          </a:xfrm>
        </p:spPr>
        <p:txBody>
          <a:bodyPr vert="horz" lIns="90000" tIns="46800" rIns="90000" bIns="4680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pic>
        <p:nvPicPr>
          <p:cNvPr id="9" name="图片 8" descr="C:\Users\kingsoft\Desktop\图片7副本.png图片7副本"/>
          <p:cNvPicPr>
            <a:picLocks noChangeAspect="1"/>
          </p:cNvPicPr>
          <p:nvPr>
            <p:custDataLst>
              <p:tags r:id="rId8"/>
            </p:custDataLst>
          </p:nvPr>
        </p:nvPicPr>
        <p:blipFill rotWithShape="1">
          <a:blip r:embed="rId9"/>
          <a:srcRect/>
          <a:stretch>
            <a:fillRect/>
          </a:stretch>
        </p:blipFill>
        <p:spPr>
          <a:xfrm flipH="1">
            <a:off x="6173998" y="5327780"/>
            <a:ext cx="2970001" cy="15302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 rot="5400000">
            <a:off x="-2534087" y="2809615"/>
            <a:ext cx="5143502" cy="1238771"/>
          </a:xfrm>
          <a:prstGeom prst="rect">
            <a:avLst/>
          </a:prstGeom>
        </p:spPr>
      </p:pic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4"/>
            </p:custDataLst>
          </p:nvPr>
        </p:nvSpPr>
        <p:spPr>
          <a:xfrm>
            <a:off x="7928351" y="952508"/>
            <a:ext cx="713238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5"/>
            </p:custDataLst>
          </p:nvPr>
        </p:nvSpPr>
        <p:spPr>
          <a:xfrm>
            <a:off x="502444" y="952500"/>
            <a:ext cx="7371076" cy="5388907"/>
          </a:xfrm>
        </p:spPr>
        <p:txBody>
          <a:bodyPr vert="eaVert"/>
          <a:lstStyle>
            <a:lvl1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pic>
        <p:nvPicPr>
          <p:cNvPr id="9" name="图片 8" descr="C:\Users\kingsoft\Desktop\图片7副本.png图片7副本"/>
          <p:cNvPicPr>
            <a:picLocks noChangeAspect="1"/>
          </p:cNvPicPr>
          <p:nvPr>
            <p:custDataLst>
              <p:tags r:id="rId9"/>
            </p:custDataLst>
          </p:nvPr>
        </p:nvPicPr>
        <p:blipFill rotWithShape="1">
          <a:blip r:embed="rId10"/>
          <a:srcRect/>
          <a:stretch>
            <a:fillRect/>
          </a:stretch>
        </p:blipFill>
        <p:spPr>
          <a:xfrm flipH="1">
            <a:off x="6173998" y="5327780"/>
            <a:ext cx="2970001" cy="153022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5" Type="http://schemas.openxmlformats.org/officeDocument/2006/relationships/theme" Target="../theme/theme1.xml"/><Relationship Id="rId24" Type="http://schemas.openxmlformats.org/officeDocument/2006/relationships/tags" Target="../tags/tag144.xml"/><Relationship Id="rId23" Type="http://schemas.openxmlformats.org/officeDocument/2006/relationships/tags" Target="../tags/tag143.xml"/><Relationship Id="rId22" Type="http://schemas.openxmlformats.org/officeDocument/2006/relationships/tags" Target="../tags/tag142.xml"/><Relationship Id="rId21" Type="http://schemas.openxmlformats.org/officeDocument/2006/relationships/tags" Target="../tags/tag141.xml"/><Relationship Id="rId20" Type="http://schemas.openxmlformats.org/officeDocument/2006/relationships/tags" Target="../tags/tag140.xml"/><Relationship Id="rId2" Type="http://schemas.openxmlformats.org/officeDocument/2006/relationships/slideLayout" Target="../slideLayouts/slideLayout2.xml"/><Relationship Id="rId19" Type="http://schemas.openxmlformats.org/officeDocument/2006/relationships/tags" Target="../tags/tag13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7.xml"/><Relationship Id="rId8" Type="http://schemas.openxmlformats.org/officeDocument/2006/relationships/slideLayout" Target="../slideLayouts/slideLayout26.xml"/><Relationship Id="rId7" Type="http://schemas.openxmlformats.org/officeDocument/2006/relationships/slideLayout" Target="../slideLayouts/slideLayout25.xml"/><Relationship Id="rId6" Type="http://schemas.openxmlformats.org/officeDocument/2006/relationships/slideLayout" Target="../slideLayouts/slideLayout24.xml"/><Relationship Id="rId5" Type="http://schemas.openxmlformats.org/officeDocument/2006/relationships/slideLayout" Target="../slideLayouts/slideLayout23.xml"/><Relationship Id="rId4" Type="http://schemas.openxmlformats.org/officeDocument/2006/relationships/slideLayout" Target="../slideLayouts/slideLayout22.xml"/><Relationship Id="rId3" Type="http://schemas.openxmlformats.org/officeDocument/2006/relationships/slideLayout" Target="../slideLayouts/slideLayout21.xml"/><Relationship Id="rId25" Type="http://schemas.openxmlformats.org/officeDocument/2006/relationships/theme" Target="../theme/theme2.xml"/><Relationship Id="rId24" Type="http://schemas.openxmlformats.org/officeDocument/2006/relationships/tags" Target="../tags/tag288.xml"/><Relationship Id="rId23" Type="http://schemas.openxmlformats.org/officeDocument/2006/relationships/tags" Target="../tags/tag287.xml"/><Relationship Id="rId22" Type="http://schemas.openxmlformats.org/officeDocument/2006/relationships/tags" Target="../tags/tag286.xml"/><Relationship Id="rId21" Type="http://schemas.openxmlformats.org/officeDocument/2006/relationships/tags" Target="../tags/tag285.xml"/><Relationship Id="rId20" Type="http://schemas.openxmlformats.org/officeDocument/2006/relationships/tags" Target="../tags/tag284.xml"/><Relationship Id="rId2" Type="http://schemas.openxmlformats.org/officeDocument/2006/relationships/slideLayout" Target="../slideLayouts/slideLayout20.xml"/><Relationship Id="rId19" Type="http://schemas.openxmlformats.org/officeDocument/2006/relationships/tags" Target="../tags/tag283.xml"/><Relationship Id="rId18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35.xml"/><Relationship Id="rId16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28.xml"/><Relationship Id="rId1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502412" y="443230"/>
            <a:ext cx="8139178" cy="441964"/>
          </a:xfrm>
          <a:prstGeom prst="rect">
            <a:avLst/>
          </a:prstGeom>
        </p:spPr>
        <p:txBody>
          <a:bodyPr vert="horz" lIns="90000" tIns="46800" rIns="90000" bIns="46800" rtlCol="0" anchor="t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502412" y="952508"/>
            <a:ext cx="8139178" cy="5388907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659807" y="6349833"/>
            <a:ext cx="2025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3087000" y="6349833"/>
            <a:ext cx="297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6457950" y="6349833"/>
            <a:ext cx="2025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txStyles>
    <p:titleStyle>
      <a:lvl1pPr algn="l" defTabSz="685800" rtl="0" eaLnBrk="1" fontAlgn="auto" latinLnBrk="0" hangingPunct="1">
        <a:lnSpc>
          <a:spcPct val="100000"/>
        </a:lnSpc>
        <a:spcBef>
          <a:spcPct val="0"/>
        </a:spcBef>
        <a:buNone/>
        <a:defRPr sz="1800" b="1" u="none" strike="noStrike" kern="1200" cap="none" spc="2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j-cs"/>
        </a:defRPr>
      </a:lvl1pPr>
    </p:titleStyle>
    <p:bodyStyle>
      <a:lvl1pPr marL="1714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2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5143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207135" algn="l"/>
        </a:tabLst>
        <a:defRPr sz="12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8572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2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2001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2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15430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2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502412" y="443230"/>
            <a:ext cx="8139178" cy="441964"/>
          </a:xfrm>
          <a:prstGeom prst="rect">
            <a:avLst/>
          </a:prstGeom>
        </p:spPr>
        <p:txBody>
          <a:bodyPr vert="horz" lIns="90000" tIns="46800" rIns="90000" bIns="46800" rtlCol="0" anchor="t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502412" y="952508"/>
            <a:ext cx="8139178" cy="5388907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659807" y="6349833"/>
            <a:ext cx="2025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3087000" y="6349833"/>
            <a:ext cx="297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6457950" y="6349833"/>
            <a:ext cx="2025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  <p:sldLayoutId id="2147483680" r:id="rId13"/>
    <p:sldLayoutId id="2147483681" r:id="rId14"/>
    <p:sldLayoutId id="2147483682" r:id="rId15"/>
    <p:sldLayoutId id="2147483683" r:id="rId16"/>
    <p:sldLayoutId id="2147483684" r:id="rId17"/>
    <p:sldLayoutId id="2147483685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89.xml"/><Relationship Id="rId1" Type="http://schemas.openxmlformats.org/officeDocument/2006/relationships/image" Target="../media/image18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image" Target="../media/image26.png"/><Relationship Id="rId1" Type="http://schemas.openxmlformats.org/officeDocument/2006/relationships/image" Target="../media/image25.jpe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1.xml"/><Relationship Id="rId4" Type="http://schemas.openxmlformats.org/officeDocument/2006/relationships/tags" Target="../tags/tag300.xml"/><Relationship Id="rId3" Type="http://schemas.openxmlformats.org/officeDocument/2006/relationships/image" Target="../media/image29.jpeg"/><Relationship Id="rId2" Type="http://schemas.openxmlformats.org/officeDocument/2006/relationships/image" Target="../media/image28.jpeg"/><Relationship Id="rId1" Type="http://schemas.openxmlformats.org/officeDocument/2006/relationships/image" Target="../media/image27.pn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302.xml"/><Relationship Id="rId3" Type="http://schemas.openxmlformats.org/officeDocument/2006/relationships/image" Target="../media/image23.png"/><Relationship Id="rId2" Type="http://schemas.openxmlformats.org/officeDocument/2006/relationships/tags" Target="../tags/tag301.xml"/><Relationship Id="rId1" Type="http://schemas.openxmlformats.org/officeDocument/2006/relationships/image" Target="../media/image25.jpe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303.xml"/><Relationship Id="rId2" Type="http://schemas.openxmlformats.org/officeDocument/2006/relationships/image" Target="../media/image24.jpeg"/><Relationship Id="rId1" Type="http://schemas.openxmlformats.org/officeDocument/2006/relationships/image" Target="../media/image3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304.xml"/><Relationship Id="rId1" Type="http://schemas.openxmlformats.org/officeDocument/2006/relationships/image" Target="../media/image25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305.xml"/><Relationship Id="rId1" Type="http://schemas.openxmlformats.org/officeDocument/2006/relationships/image" Target="../media/image31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306.xml"/><Relationship Id="rId1" Type="http://schemas.openxmlformats.org/officeDocument/2006/relationships/image" Target="../media/image3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08.xml"/><Relationship Id="rId1" Type="http://schemas.openxmlformats.org/officeDocument/2006/relationships/tags" Target="../tags/tag30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09.xml"/><Relationship Id="rId1" Type="http://schemas.openxmlformats.org/officeDocument/2006/relationships/image" Target="../media/image33.png"/></Relationships>
</file>

<file path=ppt/slides/_rels/slide19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310.xml"/><Relationship Id="rId4" Type="http://schemas.openxmlformats.org/officeDocument/2006/relationships/image" Target="../media/image37.jpeg"/><Relationship Id="rId3" Type="http://schemas.openxmlformats.org/officeDocument/2006/relationships/image" Target="../media/image36.jpeg"/><Relationship Id="rId2" Type="http://schemas.openxmlformats.org/officeDocument/2006/relationships/image" Target="../media/image35.jpeg"/><Relationship Id="rId1" Type="http://schemas.openxmlformats.org/officeDocument/2006/relationships/image" Target="../media/image34.jpe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292.xml"/><Relationship Id="rId2" Type="http://schemas.openxmlformats.org/officeDocument/2006/relationships/tags" Target="../tags/tag291.xml"/><Relationship Id="rId1" Type="http://schemas.openxmlformats.org/officeDocument/2006/relationships/tags" Target="../tags/tag290.xml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5.xml"/><Relationship Id="rId3" Type="http://schemas.openxmlformats.org/officeDocument/2006/relationships/image" Target="../media/image23.png"/><Relationship Id="rId2" Type="http://schemas.openxmlformats.org/officeDocument/2006/relationships/image" Target="../media/image25.jpeg"/><Relationship Id="rId1" Type="http://schemas.openxmlformats.org/officeDocument/2006/relationships/image" Target="../media/image38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39.jpeg"/></Relationships>
</file>

<file path=ppt/slides/_rels/slide2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5.xml"/><Relationship Id="rId4" Type="http://schemas.openxmlformats.org/officeDocument/2006/relationships/image" Target="../media/image42.png"/><Relationship Id="rId3" Type="http://schemas.openxmlformats.org/officeDocument/2006/relationships/image" Target="../media/image41.png"/><Relationship Id="rId2" Type="http://schemas.openxmlformats.org/officeDocument/2006/relationships/image" Target="../media/image39.jpeg"/><Relationship Id="rId1" Type="http://schemas.openxmlformats.org/officeDocument/2006/relationships/image" Target="../media/image40.jpeg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9.xml"/><Relationship Id="rId3" Type="http://schemas.openxmlformats.org/officeDocument/2006/relationships/tags" Target="../tags/tag311.xml"/><Relationship Id="rId2" Type="http://schemas.openxmlformats.org/officeDocument/2006/relationships/image" Target="../media/image25.jpeg"/><Relationship Id="rId1" Type="http://schemas.openxmlformats.org/officeDocument/2006/relationships/image" Target="../media/image43.jpe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12.xml"/></Relationships>
</file>

<file path=ppt/slides/_rels/slide2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313.xml"/><Relationship Id="rId3" Type="http://schemas.openxmlformats.org/officeDocument/2006/relationships/image" Target="../media/image46.jpeg"/><Relationship Id="rId2" Type="http://schemas.openxmlformats.org/officeDocument/2006/relationships/image" Target="../media/image45.jpeg"/><Relationship Id="rId1" Type="http://schemas.openxmlformats.org/officeDocument/2006/relationships/image" Target="../media/image44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314.xml"/><Relationship Id="rId1" Type="http://schemas.openxmlformats.org/officeDocument/2006/relationships/image" Target="../media/image47.jpeg"/></Relationships>
</file>

<file path=ppt/slides/_rels/slide27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tags" Target="../tags/tag315.xml"/><Relationship Id="rId4" Type="http://schemas.openxmlformats.org/officeDocument/2006/relationships/image" Target="../media/image51.jpeg"/><Relationship Id="rId3" Type="http://schemas.openxmlformats.org/officeDocument/2006/relationships/image" Target="../media/image50.jpeg"/><Relationship Id="rId2" Type="http://schemas.openxmlformats.org/officeDocument/2006/relationships/image" Target="../media/image49.jpeg"/><Relationship Id="rId1" Type="http://schemas.openxmlformats.org/officeDocument/2006/relationships/image" Target="../media/image48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tags" Target="../tags/tag316.xml"/><Relationship Id="rId1" Type="http://schemas.openxmlformats.org/officeDocument/2006/relationships/image" Target="../media/image52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tags" Target="../tags/tag317.xml"/><Relationship Id="rId1" Type="http://schemas.openxmlformats.org/officeDocument/2006/relationships/image" Target="../media/image5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29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tags" Target="../tags/tag294.xml"/><Relationship Id="rId1" Type="http://schemas.openxmlformats.org/officeDocument/2006/relationships/image" Target="../media/image19.jpe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295.xml"/><Relationship Id="rId2" Type="http://schemas.openxmlformats.org/officeDocument/2006/relationships/image" Target="../media/image20.jpeg"/><Relationship Id="rId1" Type="http://schemas.openxmlformats.org/officeDocument/2006/relationships/image" Target="../media/image19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96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297.xml"/><Relationship Id="rId2" Type="http://schemas.openxmlformats.org/officeDocument/2006/relationships/image" Target="../media/image22.jpeg"/><Relationship Id="rId1" Type="http://schemas.openxmlformats.org/officeDocument/2006/relationships/image" Target="../media/image21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98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1.xml"/><Relationship Id="rId3" Type="http://schemas.openxmlformats.org/officeDocument/2006/relationships/tags" Target="../tags/tag299.xml"/><Relationship Id="rId2" Type="http://schemas.openxmlformats.org/officeDocument/2006/relationships/image" Target="../media/image24.jpeg"/><Relationship Id="rId1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049" name="图片 3073" descr="东南亚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42862" y="-31750"/>
            <a:ext cx="9186862" cy="6889750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2"/>
    </p:custData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8193" name="图片 14337" descr="7-1"/>
          <p:cNvPicPr>
            <a:picLocks noGrp="1" noChangeAspect="1"/>
          </p:cNvPicPr>
          <p:nvPr>
            <p:ph idx="4294967295"/>
          </p:nvPr>
        </p:nvPicPr>
        <p:blipFill>
          <a:blip r:embed="rId1"/>
          <a:stretch>
            <a:fillRect/>
          </a:stretch>
        </p:blipFill>
        <p:spPr>
          <a:xfrm>
            <a:off x="250825" y="44450"/>
            <a:ext cx="8235950" cy="6842125"/>
          </a:xfrm>
        </p:spPr>
      </p:pic>
      <p:pic>
        <p:nvPicPr>
          <p:cNvPr id="8194" name="图片 7" descr="1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520" y="3266440"/>
            <a:ext cx="7445375" cy="197008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任意多边形 1"/>
          <p:cNvSpPr/>
          <p:nvPr/>
        </p:nvSpPr>
        <p:spPr>
          <a:xfrm>
            <a:off x="731838" y="65088"/>
            <a:ext cx="765175" cy="2081213"/>
          </a:xfrm>
          <a:custGeom>
            <a:avLst/>
            <a:gdLst>
              <a:gd name="connisteX0" fmla="*/ 594995 w 764692"/>
              <a:gd name="connsiteY0" fmla="*/ 0 h 2081530"/>
              <a:gd name="connisteX1" fmla="*/ 605155 w 764692"/>
              <a:gd name="connsiteY1" fmla="*/ 74295 h 2081530"/>
              <a:gd name="connisteX2" fmla="*/ 647700 w 764692"/>
              <a:gd name="connsiteY2" fmla="*/ 148590 h 2081530"/>
              <a:gd name="connisteX3" fmla="*/ 690245 w 764692"/>
              <a:gd name="connsiteY3" fmla="*/ 233680 h 2081530"/>
              <a:gd name="connisteX4" fmla="*/ 732790 w 764692"/>
              <a:gd name="connsiteY4" fmla="*/ 307975 h 2081530"/>
              <a:gd name="connisteX5" fmla="*/ 732790 w 764692"/>
              <a:gd name="connsiteY5" fmla="*/ 393065 h 2081530"/>
              <a:gd name="connisteX6" fmla="*/ 743585 w 764692"/>
              <a:gd name="connsiteY6" fmla="*/ 467360 h 2081530"/>
              <a:gd name="connisteX7" fmla="*/ 764540 w 764692"/>
              <a:gd name="connsiteY7" fmla="*/ 541655 h 2081530"/>
              <a:gd name="connisteX8" fmla="*/ 732790 w 764692"/>
              <a:gd name="connsiteY8" fmla="*/ 626745 h 2081530"/>
              <a:gd name="connisteX9" fmla="*/ 658495 w 764692"/>
              <a:gd name="connsiteY9" fmla="*/ 690245 h 2081530"/>
              <a:gd name="connisteX10" fmla="*/ 584200 w 764692"/>
              <a:gd name="connsiteY10" fmla="*/ 732790 h 2081530"/>
              <a:gd name="connisteX11" fmla="*/ 520700 w 764692"/>
              <a:gd name="connsiteY11" fmla="*/ 807085 h 2081530"/>
              <a:gd name="connisteX12" fmla="*/ 478155 w 764692"/>
              <a:gd name="connsiteY12" fmla="*/ 881380 h 2081530"/>
              <a:gd name="connisteX13" fmla="*/ 414020 w 764692"/>
              <a:gd name="connsiteY13" fmla="*/ 934720 h 2081530"/>
              <a:gd name="connisteX14" fmla="*/ 339725 w 764692"/>
              <a:gd name="connsiteY14" fmla="*/ 966470 h 2081530"/>
              <a:gd name="connisteX15" fmla="*/ 307975 w 764692"/>
              <a:gd name="connsiteY15" fmla="*/ 1040765 h 2081530"/>
              <a:gd name="connisteX16" fmla="*/ 287020 w 764692"/>
              <a:gd name="connsiteY16" fmla="*/ 1115060 h 2081530"/>
              <a:gd name="connisteX17" fmla="*/ 254635 w 764692"/>
              <a:gd name="connsiteY17" fmla="*/ 1189355 h 2081530"/>
              <a:gd name="connisteX18" fmla="*/ 201930 w 764692"/>
              <a:gd name="connsiteY18" fmla="*/ 1253490 h 2081530"/>
              <a:gd name="connisteX19" fmla="*/ 127635 w 764692"/>
              <a:gd name="connsiteY19" fmla="*/ 1327785 h 2081530"/>
              <a:gd name="connisteX20" fmla="*/ 85090 w 764692"/>
              <a:gd name="connsiteY20" fmla="*/ 1402080 h 2081530"/>
              <a:gd name="connisteX21" fmla="*/ 53340 w 764692"/>
              <a:gd name="connsiteY21" fmla="*/ 1486535 h 2081530"/>
              <a:gd name="connisteX22" fmla="*/ 42545 w 764692"/>
              <a:gd name="connsiteY22" fmla="*/ 1550670 h 2081530"/>
              <a:gd name="connisteX23" fmla="*/ 31750 w 764692"/>
              <a:gd name="connsiteY23" fmla="*/ 1624965 h 2081530"/>
              <a:gd name="connisteX24" fmla="*/ 31750 w 764692"/>
              <a:gd name="connsiteY24" fmla="*/ 1710055 h 2081530"/>
              <a:gd name="connisteX25" fmla="*/ 42545 w 764692"/>
              <a:gd name="connsiteY25" fmla="*/ 1784350 h 2081530"/>
              <a:gd name="connisteX26" fmla="*/ 74295 w 764692"/>
              <a:gd name="connsiteY26" fmla="*/ 1858645 h 2081530"/>
              <a:gd name="connisteX27" fmla="*/ 53340 w 764692"/>
              <a:gd name="connsiteY27" fmla="*/ 1932940 h 2081530"/>
              <a:gd name="connisteX28" fmla="*/ 53340 w 764692"/>
              <a:gd name="connsiteY28" fmla="*/ 2007235 h 2081530"/>
              <a:gd name="connisteX29" fmla="*/ 0 w 764692"/>
              <a:gd name="connsiteY29" fmla="*/ 2081530 h 20815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</a:cxnLst>
            <a:rect l="l" t="t" r="r" b="b"/>
            <a:pathLst>
              <a:path w="764692" h="2081530">
                <a:moveTo>
                  <a:pt x="594995" y="0"/>
                </a:moveTo>
                <a:cubicBezTo>
                  <a:pt x="596265" y="13335"/>
                  <a:pt x="594360" y="44450"/>
                  <a:pt x="605155" y="74295"/>
                </a:cubicBezTo>
                <a:cubicBezTo>
                  <a:pt x="615950" y="104140"/>
                  <a:pt x="630555" y="116840"/>
                  <a:pt x="647700" y="148590"/>
                </a:cubicBezTo>
                <a:cubicBezTo>
                  <a:pt x="664845" y="180340"/>
                  <a:pt x="673100" y="201930"/>
                  <a:pt x="690245" y="233680"/>
                </a:cubicBezTo>
                <a:cubicBezTo>
                  <a:pt x="707390" y="265430"/>
                  <a:pt x="724535" y="276225"/>
                  <a:pt x="732790" y="307975"/>
                </a:cubicBezTo>
                <a:cubicBezTo>
                  <a:pt x="741045" y="339725"/>
                  <a:pt x="730885" y="361315"/>
                  <a:pt x="732790" y="393065"/>
                </a:cubicBezTo>
                <a:cubicBezTo>
                  <a:pt x="734695" y="424815"/>
                  <a:pt x="737235" y="437515"/>
                  <a:pt x="743585" y="467360"/>
                </a:cubicBezTo>
                <a:cubicBezTo>
                  <a:pt x="749935" y="497205"/>
                  <a:pt x="766445" y="509905"/>
                  <a:pt x="764540" y="541655"/>
                </a:cubicBezTo>
                <a:cubicBezTo>
                  <a:pt x="762635" y="573405"/>
                  <a:pt x="753745" y="596900"/>
                  <a:pt x="732790" y="626745"/>
                </a:cubicBezTo>
                <a:cubicBezTo>
                  <a:pt x="711835" y="656590"/>
                  <a:pt x="688340" y="669290"/>
                  <a:pt x="658495" y="690245"/>
                </a:cubicBezTo>
                <a:cubicBezTo>
                  <a:pt x="628650" y="711200"/>
                  <a:pt x="611505" y="709295"/>
                  <a:pt x="584200" y="732790"/>
                </a:cubicBezTo>
                <a:cubicBezTo>
                  <a:pt x="556895" y="756285"/>
                  <a:pt x="541655" y="777240"/>
                  <a:pt x="520700" y="807085"/>
                </a:cubicBezTo>
                <a:cubicBezTo>
                  <a:pt x="499745" y="836930"/>
                  <a:pt x="499745" y="855980"/>
                  <a:pt x="478155" y="881380"/>
                </a:cubicBezTo>
                <a:cubicBezTo>
                  <a:pt x="456565" y="906780"/>
                  <a:pt x="441960" y="917575"/>
                  <a:pt x="414020" y="934720"/>
                </a:cubicBezTo>
                <a:cubicBezTo>
                  <a:pt x="386080" y="951865"/>
                  <a:pt x="360680" y="945515"/>
                  <a:pt x="339725" y="966470"/>
                </a:cubicBezTo>
                <a:cubicBezTo>
                  <a:pt x="318770" y="987425"/>
                  <a:pt x="318770" y="1010920"/>
                  <a:pt x="307975" y="1040765"/>
                </a:cubicBezTo>
                <a:cubicBezTo>
                  <a:pt x="297180" y="1070610"/>
                  <a:pt x="297815" y="1085215"/>
                  <a:pt x="287020" y="1115060"/>
                </a:cubicBezTo>
                <a:cubicBezTo>
                  <a:pt x="276225" y="1144905"/>
                  <a:pt x="271780" y="1161415"/>
                  <a:pt x="254635" y="1189355"/>
                </a:cubicBezTo>
                <a:cubicBezTo>
                  <a:pt x="237490" y="1217295"/>
                  <a:pt x="227330" y="1225550"/>
                  <a:pt x="201930" y="1253490"/>
                </a:cubicBezTo>
                <a:cubicBezTo>
                  <a:pt x="176530" y="1281430"/>
                  <a:pt x="151130" y="1297940"/>
                  <a:pt x="127635" y="1327785"/>
                </a:cubicBezTo>
                <a:cubicBezTo>
                  <a:pt x="104140" y="1357630"/>
                  <a:pt x="99695" y="1370330"/>
                  <a:pt x="85090" y="1402080"/>
                </a:cubicBezTo>
                <a:cubicBezTo>
                  <a:pt x="70485" y="1433830"/>
                  <a:pt x="61595" y="1456690"/>
                  <a:pt x="53340" y="1486535"/>
                </a:cubicBezTo>
                <a:cubicBezTo>
                  <a:pt x="45085" y="1516380"/>
                  <a:pt x="46990" y="1522730"/>
                  <a:pt x="42545" y="1550670"/>
                </a:cubicBezTo>
                <a:cubicBezTo>
                  <a:pt x="38100" y="1578610"/>
                  <a:pt x="33655" y="1593215"/>
                  <a:pt x="31750" y="1624965"/>
                </a:cubicBezTo>
                <a:cubicBezTo>
                  <a:pt x="29845" y="1656715"/>
                  <a:pt x="29845" y="1678305"/>
                  <a:pt x="31750" y="1710055"/>
                </a:cubicBezTo>
                <a:cubicBezTo>
                  <a:pt x="33655" y="1741805"/>
                  <a:pt x="34290" y="1754505"/>
                  <a:pt x="42545" y="1784350"/>
                </a:cubicBezTo>
                <a:cubicBezTo>
                  <a:pt x="50800" y="1814195"/>
                  <a:pt x="72390" y="1828800"/>
                  <a:pt x="74295" y="1858645"/>
                </a:cubicBezTo>
                <a:cubicBezTo>
                  <a:pt x="76200" y="1888490"/>
                  <a:pt x="57785" y="1903095"/>
                  <a:pt x="53340" y="1932940"/>
                </a:cubicBezTo>
                <a:cubicBezTo>
                  <a:pt x="48895" y="1962785"/>
                  <a:pt x="64135" y="1977390"/>
                  <a:pt x="53340" y="2007235"/>
                </a:cubicBezTo>
                <a:cubicBezTo>
                  <a:pt x="42545" y="2037080"/>
                  <a:pt x="10795" y="2068195"/>
                  <a:pt x="0" y="2081530"/>
                </a:cubicBezTo>
              </a:path>
            </a:pathLst>
          </a:custGeom>
          <a:noFill/>
          <a:ln w="603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sp>
        <p:nvSpPr>
          <p:cNvPr id="3" name="任意多边形 2"/>
          <p:cNvSpPr/>
          <p:nvPr/>
        </p:nvSpPr>
        <p:spPr>
          <a:xfrm>
            <a:off x="1071563" y="85725"/>
            <a:ext cx="512763" cy="2114550"/>
          </a:xfrm>
          <a:custGeom>
            <a:avLst/>
            <a:gdLst>
              <a:gd name="connisteX0" fmla="*/ 393065 w 512374"/>
              <a:gd name="connsiteY0" fmla="*/ 0 h 2113915"/>
              <a:gd name="connisteX1" fmla="*/ 446405 w 512374"/>
              <a:gd name="connsiteY1" fmla="*/ 64135 h 2113915"/>
              <a:gd name="connisteX2" fmla="*/ 478155 w 512374"/>
              <a:gd name="connsiteY2" fmla="*/ 138430 h 2113915"/>
              <a:gd name="connisteX3" fmla="*/ 478155 w 512374"/>
              <a:gd name="connsiteY3" fmla="*/ 212725 h 2113915"/>
              <a:gd name="connisteX4" fmla="*/ 478155 w 512374"/>
              <a:gd name="connsiteY4" fmla="*/ 287020 h 2113915"/>
              <a:gd name="connisteX5" fmla="*/ 499110 w 512374"/>
              <a:gd name="connsiteY5" fmla="*/ 361315 h 2113915"/>
              <a:gd name="connisteX6" fmla="*/ 499110 w 512374"/>
              <a:gd name="connsiteY6" fmla="*/ 435610 h 2113915"/>
              <a:gd name="connisteX7" fmla="*/ 509905 w 512374"/>
              <a:gd name="connsiteY7" fmla="*/ 509905 h 2113915"/>
              <a:gd name="connisteX8" fmla="*/ 509905 w 512374"/>
              <a:gd name="connsiteY8" fmla="*/ 574040 h 2113915"/>
              <a:gd name="connisteX9" fmla="*/ 488950 w 512374"/>
              <a:gd name="connsiteY9" fmla="*/ 648335 h 2113915"/>
              <a:gd name="connisteX10" fmla="*/ 446405 w 512374"/>
              <a:gd name="connsiteY10" fmla="*/ 722630 h 2113915"/>
              <a:gd name="connisteX11" fmla="*/ 435610 w 512374"/>
              <a:gd name="connsiteY11" fmla="*/ 796925 h 2113915"/>
              <a:gd name="connisteX12" fmla="*/ 424815 w 512374"/>
              <a:gd name="connsiteY12" fmla="*/ 871220 h 2113915"/>
              <a:gd name="connisteX13" fmla="*/ 403860 w 512374"/>
              <a:gd name="connsiteY13" fmla="*/ 945515 h 2113915"/>
              <a:gd name="connisteX14" fmla="*/ 350520 w 512374"/>
              <a:gd name="connsiteY14" fmla="*/ 1019810 h 2113915"/>
              <a:gd name="connisteX15" fmla="*/ 329565 w 512374"/>
              <a:gd name="connsiteY15" fmla="*/ 1094105 h 2113915"/>
              <a:gd name="connisteX16" fmla="*/ 297815 w 512374"/>
              <a:gd name="connsiteY16" fmla="*/ 1168400 h 2113915"/>
              <a:gd name="connisteX17" fmla="*/ 297815 w 512374"/>
              <a:gd name="connsiteY17" fmla="*/ 1232535 h 2113915"/>
              <a:gd name="connisteX18" fmla="*/ 297815 w 512374"/>
              <a:gd name="connsiteY18" fmla="*/ 1306830 h 2113915"/>
              <a:gd name="connisteX19" fmla="*/ 297815 w 512374"/>
              <a:gd name="connsiteY19" fmla="*/ 1381125 h 2113915"/>
              <a:gd name="connisteX20" fmla="*/ 255270 w 512374"/>
              <a:gd name="connsiteY20" fmla="*/ 1455420 h 2113915"/>
              <a:gd name="connisteX21" fmla="*/ 244475 w 512374"/>
              <a:gd name="connsiteY21" fmla="*/ 1529715 h 2113915"/>
              <a:gd name="connisteX22" fmla="*/ 201930 w 512374"/>
              <a:gd name="connsiteY22" fmla="*/ 1604010 h 2113915"/>
              <a:gd name="connisteX23" fmla="*/ 127635 w 512374"/>
              <a:gd name="connsiteY23" fmla="*/ 1667510 h 2113915"/>
              <a:gd name="connisteX24" fmla="*/ 74295 w 512374"/>
              <a:gd name="connsiteY24" fmla="*/ 1731645 h 2113915"/>
              <a:gd name="connisteX25" fmla="*/ 53340 w 512374"/>
              <a:gd name="connsiteY25" fmla="*/ 1805940 h 2113915"/>
              <a:gd name="connisteX26" fmla="*/ 74295 w 512374"/>
              <a:gd name="connsiteY26" fmla="*/ 1880235 h 2113915"/>
              <a:gd name="connisteX27" fmla="*/ 64135 w 512374"/>
              <a:gd name="connsiteY27" fmla="*/ 1965325 h 2113915"/>
              <a:gd name="connisteX28" fmla="*/ 64135 w 512374"/>
              <a:gd name="connsiteY28" fmla="*/ 2039620 h 2113915"/>
              <a:gd name="connisteX29" fmla="*/ 0 w 512374"/>
              <a:gd name="connsiteY29" fmla="*/ 2113915 h 21139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</a:cxnLst>
            <a:rect l="l" t="t" r="r" b="b"/>
            <a:pathLst>
              <a:path w="512375" h="2113915">
                <a:moveTo>
                  <a:pt x="393065" y="0"/>
                </a:moveTo>
                <a:cubicBezTo>
                  <a:pt x="403225" y="11430"/>
                  <a:pt x="429260" y="36195"/>
                  <a:pt x="446405" y="64135"/>
                </a:cubicBezTo>
                <a:cubicBezTo>
                  <a:pt x="463550" y="92075"/>
                  <a:pt x="471805" y="108585"/>
                  <a:pt x="478155" y="138430"/>
                </a:cubicBezTo>
                <a:cubicBezTo>
                  <a:pt x="484505" y="168275"/>
                  <a:pt x="478155" y="182880"/>
                  <a:pt x="478155" y="212725"/>
                </a:cubicBezTo>
                <a:cubicBezTo>
                  <a:pt x="478155" y="242570"/>
                  <a:pt x="473710" y="257175"/>
                  <a:pt x="478155" y="287020"/>
                </a:cubicBezTo>
                <a:cubicBezTo>
                  <a:pt x="482600" y="316865"/>
                  <a:pt x="494665" y="331470"/>
                  <a:pt x="499110" y="361315"/>
                </a:cubicBezTo>
                <a:cubicBezTo>
                  <a:pt x="503555" y="391160"/>
                  <a:pt x="497205" y="405765"/>
                  <a:pt x="499110" y="435610"/>
                </a:cubicBezTo>
                <a:cubicBezTo>
                  <a:pt x="501015" y="465455"/>
                  <a:pt x="508000" y="481965"/>
                  <a:pt x="509905" y="509905"/>
                </a:cubicBezTo>
                <a:cubicBezTo>
                  <a:pt x="511810" y="537845"/>
                  <a:pt x="514350" y="546100"/>
                  <a:pt x="509905" y="574040"/>
                </a:cubicBezTo>
                <a:cubicBezTo>
                  <a:pt x="505460" y="601980"/>
                  <a:pt x="501650" y="618490"/>
                  <a:pt x="488950" y="648335"/>
                </a:cubicBezTo>
                <a:cubicBezTo>
                  <a:pt x="476250" y="678180"/>
                  <a:pt x="457200" y="692785"/>
                  <a:pt x="446405" y="722630"/>
                </a:cubicBezTo>
                <a:cubicBezTo>
                  <a:pt x="435610" y="752475"/>
                  <a:pt x="440055" y="767080"/>
                  <a:pt x="435610" y="796925"/>
                </a:cubicBezTo>
                <a:cubicBezTo>
                  <a:pt x="431165" y="826770"/>
                  <a:pt x="431165" y="841375"/>
                  <a:pt x="424815" y="871220"/>
                </a:cubicBezTo>
                <a:cubicBezTo>
                  <a:pt x="418465" y="901065"/>
                  <a:pt x="418465" y="915670"/>
                  <a:pt x="403860" y="945515"/>
                </a:cubicBezTo>
                <a:cubicBezTo>
                  <a:pt x="389255" y="975360"/>
                  <a:pt x="365125" y="989965"/>
                  <a:pt x="350520" y="1019810"/>
                </a:cubicBezTo>
                <a:cubicBezTo>
                  <a:pt x="335915" y="1049655"/>
                  <a:pt x="340360" y="1064260"/>
                  <a:pt x="329565" y="1094105"/>
                </a:cubicBezTo>
                <a:cubicBezTo>
                  <a:pt x="318770" y="1123950"/>
                  <a:pt x="304165" y="1140460"/>
                  <a:pt x="297815" y="1168400"/>
                </a:cubicBezTo>
                <a:cubicBezTo>
                  <a:pt x="291465" y="1196340"/>
                  <a:pt x="297815" y="1204595"/>
                  <a:pt x="297815" y="1232535"/>
                </a:cubicBezTo>
                <a:cubicBezTo>
                  <a:pt x="297815" y="1260475"/>
                  <a:pt x="297815" y="1276985"/>
                  <a:pt x="297815" y="1306830"/>
                </a:cubicBezTo>
                <a:cubicBezTo>
                  <a:pt x="297815" y="1336675"/>
                  <a:pt x="306070" y="1351280"/>
                  <a:pt x="297815" y="1381125"/>
                </a:cubicBezTo>
                <a:cubicBezTo>
                  <a:pt x="289560" y="1410970"/>
                  <a:pt x="266065" y="1425575"/>
                  <a:pt x="255270" y="1455420"/>
                </a:cubicBezTo>
                <a:cubicBezTo>
                  <a:pt x="244475" y="1485265"/>
                  <a:pt x="255270" y="1499870"/>
                  <a:pt x="244475" y="1529715"/>
                </a:cubicBezTo>
                <a:cubicBezTo>
                  <a:pt x="233680" y="1559560"/>
                  <a:pt x="225425" y="1576705"/>
                  <a:pt x="201930" y="1604010"/>
                </a:cubicBezTo>
                <a:cubicBezTo>
                  <a:pt x="178435" y="1631315"/>
                  <a:pt x="153035" y="1642110"/>
                  <a:pt x="127635" y="1667510"/>
                </a:cubicBezTo>
                <a:cubicBezTo>
                  <a:pt x="102235" y="1692910"/>
                  <a:pt x="88900" y="1703705"/>
                  <a:pt x="74295" y="1731645"/>
                </a:cubicBezTo>
                <a:cubicBezTo>
                  <a:pt x="59690" y="1759585"/>
                  <a:pt x="53340" y="1776095"/>
                  <a:pt x="53340" y="1805940"/>
                </a:cubicBezTo>
                <a:cubicBezTo>
                  <a:pt x="53340" y="1835785"/>
                  <a:pt x="72390" y="1848485"/>
                  <a:pt x="74295" y="1880235"/>
                </a:cubicBezTo>
                <a:cubicBezTo>
                  <a:pt x="76200" y="1911985"/>
                  <a:pt x="66040" y="1933575"/>
                  <a:pt x="64135" y="1965325"/>
                </a:cubicBezTo>
                <a:cubicBezTo>
                  <a:pt x="62230" y="1997075"/>
                  <a:pt x="76835" y="2009775"/>
                  <a:pt x="64135" y="2039620"/>
                </a:cubicBezTo>
                <a:cubicBezTo>
                  <a:pt x="51435" y="2069465"/>
                  <a:pt x="12700" y="2100580"/>
                  <a:pt x="0" y="2113915"/>
                </a:cubicBezTo>
              </a:path>
            </a:pathLst>
          </a:custGeom>
          <a:noFill/>
          <a:ln w="635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sp>
        <p:nvSpPr>
          <p:cNvPr id="4" name="任意多边形 3"/>
          <p:cNvSpPr/>
          <p:nvPr/>
        </p:nvSpPr>
        <p:spPr>
          <a:xfrm>
            <a:off x="1323975" y="1647825"/>
            <a:ext cx="204788" cy="1019175"/>
          </a:xfrm>
          <a:custGeom>
            <a:avLst/>
            <a:gdLst>
              <a:gd name="connisteX0" fmla="*/ 78374 w 205471"/>
              <a:gd name="connsiteY0" fmla="*/ 0 h 1019810"/>
              <a:gd name="connisteX1" fmla="*/ 67579 w 205471"/>
              <a:gd name="connsiteY1" fmla="*/ 74295 h 1019810"/>
              <a:gd name="connisteX2" fmla="*/ 67579 w 205471"/>
              <a:gd name="connsiteY2" fmla="*/ 148590 h 1019810"/>
              <a:gd name="connisteX3" fmla="*/ 56784 w 205471"/>
              <a:gd name="connsiteY3" fmla="*/ 222885 h 1019810"/>
              <a:gd name="connisteX4" fmla="*/ 35829 w 205471"/>
              <a:gd name="connsiteY4" fmla="*/ 287020 h 1019810"/>
              <a:gd name="connisteX5" fmla="*/ 4079 w 205471"/>
              <a:gd name="connsiteY5" fmla="*/ 361315 h 1019810"/>
              <a:gd name="connisteX6" fmla="*/ 4079 w 205471"/>
              <a:gd name="connsiteY6" fmla="*/ 435610 h 1019810"/>
              <a:gd name="connisteX7" fmla="*/ 25034 w 205471"/>
              <a:gd name="connsiteY7" fmla="*/ 509905 h 1019810"/>
              <a:gd name="connisteX8" fmla="*/ 78374 w 205471"/>
              <a:gd name="connsiteY8" fmla="*/ 584200 h 1019810"/>
              <a:gd name="connisteX9" fmla="*/ 78374 w 205471"/>
              <a:gd name="connsiteY9" fmla="*/ 658495 h 1019810"/>
              <a:gd name="connisteX10" fmla="*/ 141874 w 205471"/>
              <a:gd name="connsiteY10" fmla="*/ 732790 h 1019810"/>
              <a:gd name="connisteX11" fmla="*/ 141874 w 205471"/>
              <a:gd name="connsiteY11" fmla="*/ 807085 h 1019810"/>
              <a:gd name="connisteX12" fmla="*/ 163464 w 205471"/>
              <a:gd name="connsiteY12" fmla="*/ 881380 h 1019810"/>
              <a:gd name="connisteX13" fmla="*/ 205374 w 205471"/>
              <a:gd name="connsiteY13" fmla="*/ 955675 h 1019810"/>
              <a:gd name="connisteX14" fmla="*/ 173624 w 205471"/>
              <a:gd name="connsiteY14" fmla="*/ 1019810 h 10198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205471" h="1019810">
                <a:moveTo>
                  <a:pt x="78374" y="0"/>
                </a:moveTo>
                <a:cubicBezTo>
                  <a:pt x="76469" y="13335"/>
                  <a:pt x="69484" y="44450"/>
                  <a:pt x="67579" y="74295"/>
                </a:cubicBezTo>
                <a:cubicBezTo>
                  <a:pt x="65674" y="104140"/>
                  <a:pt x="69484" y="118745"/>
                  <a:pt x="67579" y="148590"/>
                </a:cubicBezTo>
                <a:cubicBezTo>
                  <a:pt x="65674" y="178435"/>
                  <a:pt x="63134" y="194945"/>
                  <a:pt x="56784" y="222885"/>
                </a:cubicBezTo>
                <a:cubicBezTo>
                  <a:pt x="50434" y="250825"/>
                  <a:pt x="46624" y="259080"/>
                  <a:pt x="35829" y="287020"/>
                </a:cubicBezTo>
                <a:cubicBezTo>
                  <a:pt x="25034" y="314960"/>
                  <a:pt x="10429" y="331470"/>
                  <a:pt x="4079" y="361315"/>
                </a:cubicBezTo>
                <a:cubicBezTo>
                  <a:pt x="-2271" y="391160"/>
                  <a:pt x="-366" y="405765"/>
                  <a:pt x="4079" y="435610"/>
                </a:cubicBezTo>
                <a:cubicBezTo>
                  <a:pt x="8524" y="465455"/>
                  <a:pt x="10429" y="480060"/>
                  <a:pt x="25034" y="509905"/>
                </a:cubicBezTo>
                <a:cubicBezTo>
                  <a:pt x="39639" y="539750"/>
                  <a:pt x="67579" y="554355"/>
                  <a:pt x="78374" y="584200"/>
                </a:cubicBezTo>
                <a:cubicBezTo>
                  <a:pt x="89169" y="614045"/>
                  <a:pt x="65674" y="628650"/>
                  <a:pt x="78374" y="658495"/>
                </a:cubicBezTo>
                <a:cubicBezTo>
                  <a:pt x="91074" y="688340"/>
                  <a:pt x="129174" y="702945"/>
                  <a:pt x="141874" y="732790"/>
                </a:cubicBezTo>
                <a:cubicBezTo>
                  <a:pt x="154574" y="762635"/>
                  <a:pt x="137429" y="777240"/>
                  <a:pt x="141874" y="807085"/>
                </a:cubicBezTo>
                <a:cubicBezTo>
                  <a:pt x="146319" y="836930"/>
                  <a:pt x="150764" y="851535"/>
                  <a:pt x="163464" y="881380"/>
                </a:cubicBezTo>
                <a:cubicBezTo>
                  <a:pt x="176164" y="911225"/>
                  <a:pt x="203469" y="927735"/>
                  <a:pt x="205374" y="955675"/>
                </a:cubicBezTo>
                <a:cubicBezTo>
                  <a:pt x="207279" y="983615"/>
                  <a:pt x="180609" y="1008380"/>
                  <a:pt x="173624" y="1019810"/>
                </a:cubicBezTo>
              </a:path>
            </a:pathLst>
          </a:custGeom>
          <a:noFill/>
          <a:ln w="63500" cmpd="sng">
            <a:solidFill>
              <a:srgbClr val="0000FF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sp>
        <p:nvSpPr>
          <p:cNvPr id="6" name="任意多边形 5"/>
          <p:cNvSpPr/>
          <p:nvPr/>
        </p:nvSpPr>
        <p:spPr>
          <a:xfrm>
            <a:off x="1517650" y="65088"/>
            <a:ext cx="800100" cy="3344863"/>
          </a:xfrm>
          <a:custGeom>
            <a:avLst/>
            <a:gdLst>
              <a:gd name="connisteX0" fmla="*/ 785495 w 799112"/>
              <a:gd name="connsiteY0" fmla="*/ 3345180 h 3345180"/>
              <a:gd name="connisteX1" fmla="*/ 711200 w 799112"/>
              <a:gd name="connsiteY1" fmla="*/ 3302635 h 3345180"/>
              <a:gd name="connisteX2" fmla="*/ 658495 w 799112"/>
              <a:gd name="connsiteY2" fmla="*/ 3228340 h 3345180"/>
              <a:gd name="connisteX3" fmla="*/ 594360 w 799112"/>
              <a:gd name="connsiteY3" fmla="*/ 3164840 h 3345180"/>
              <a:gd name="connisteX4" fmla="*/ 584200 w 799112"/>
              <a:gd name="connsiteY4" fmla="*/ 3090545 h 3345180"/>
              <a:gd name="connisteX5" fmla="*/ 605155 w 799112"/>
              <a:gd name="connsiteY5" fmla="*/ 3016250 h 3345180"/>
              <a:gd name="connisteX6" fmla="*/ 690245 w 799112"/>
              <a:gd name="connsiteY6" fmla="*/ 2962910 h 3345180"/>
              <a:gd name="connisteX7" fmla="*/ 764540 w 799112"/>
              <a:gd name="connsiteY7" fmla="*/ 2920365 h 3345180"/>
              <a:gd name="connisteX8" fmla="*/ 796290 w 799112"/>
              <a:gd name="connsiteY8" fmla="*/ 2846070 h 3345180"/>
              <a:gd name="connisteX9" fmla="*/ 796290 w 799112"/>
              <a:gd name="connsiteY9" fmla="*/ 2771775 h 3345180"/>
              <a:gd name="connisteX10" fmla="*/ 796290 w 799112"/>
              <a:gd name="connsiteY10" fmla="*/ 2686685 h 3345180"/>
              <a:gd name="connisteX11" fmla="*/ 796290 w 799112"/>
              <a:gd name="connsiteY11" fmla="*/ 2612390 h 3345180"/>
              <a:gd name="connisteX12" fmla="*/ 775335 w 799112"/>
              <a:gd name="connsiteY12" fmla="*/ 2527300 h 3345180"/>
              <a:gd name="connisteX13" fmla="*/ 753745 w 799112"/>
              <a:gd name="connsiteY13" fmla="*/ 2453005 h 3345180"/>
              <a:gd name="connisteX14" fmla="*/ 742950 w 799112"/>
              <a:gd name="connsiteY14" fmla="*/ 2378710 h 3345180"/>
              <a:gd name="connisteX15" fmla="*/ 775335 w 799112"/>
              <a:gd name="connsiteY15" fmla="*/ 2304415 h 3345180"/>
              <a:gd name="connisteX16" fmla="*/ 742950 w 799112"/>
              <a:gd name="connsiteY16" fmla="*/ 2230120 h 3345180"/>
              <a:gd name="connisteX17" fmla="*/ 679450 w 799112"/>
              <a:gd name="connsiteY17" fmla="*/ 2155825 h 3345180"/>
              <a:gd name="connisteX18" fmla="*/ 626110 w 799112"/>
              <a:gd name="connsiteY18" fmla="*/ 2081530 h 3345180"/>
              <a:gd name="connisteX19" fmla="*/ 626110 w 799112"/>
              <a:gd name="connsiteY19" fmla="*/ 2007235 h 3345180"/>
              <a:gd name="connisteX20" fmla="*/ 626110 w 799112"/>
              <a:gd name="connsiteY20" fmla="*/ 1932940 h 3345180"/>
              <a:gd name="connisteX21" fmla="*/ 626110 w 799112"/>
              <a:gd name="connsiteY21" fmla="*/ 1858645 h 3345180"/>
              <a:gd name="connisteX22" fmla="*/ 551815 w 799112"/>
              <a:gd name="connsiteY22" fmla="*/ 1858645 h 3345180"/>
              <a:gd name="connisteX23" fmla="*/ 467360 w 799112"/>
              <a:gd name="connsiteY23" fmla="*/ 1869440 h 3345180"/>
              <a:gd name="connisteX24" fmla="*/ 393065 w 799112"/>
              <a:gd name="connsiteY24" fmla="*/ 1953895 h 3345180"/>
              <a:gd name="connisteX25" fmla="*/ 339725 w 799112"/>
              <a:gd name="connsiteY25" fmla="*/ 2018030 h 3345180"/>
              <a:gd name="connisteX26" fmla="*/ 265430 w 799112"/>
              <a:gd name="connsiteY26" fmla="*/ 2028190 h 3345180"/>
              <a:gd name="connisteX27" fmla="*/ 191135 w 799112"/>
              <a:gd name="connsiteY27" fmla="*/ 1964690 h 3345180"/>
              <a:gd name="connisteX28" fmla="*/ 180340 w 799112"/>
              <a:gd name="connsiteY28" fmla="*/ 1890395 h 3345180"/>
              <a:gd name="connisteX29" fmla="*/ 243840 w 799112"/>
              <a:gd name="connsiteY29" fmla="*/ 1816100 h 3345180"/>
              <a:gd name="connisteX30" fmla="*/ 286385 w 799112"/>
              <a:gd name="connsiteY30" fmla="*/ 1731010 h 3345180"/>
              <a:gd name="connisteX31" fmla="*/ 307975 w 799112"/>
              <a:gd name="connsiteY31" fmla="*/ 1656715 h 3345180"/>
              <a:gd name="connisteX32" fmla="*/ 243840 w 799112"/>
              <a:gd name="connsiteY32" fmla="*/ 1593215 h 3345180"/>
              <a:gd name="connisteX33" fmla="*/ 169545 w 799112"/>
              <a:gd name="connsiteY33" fmla="*/ 1593215 h 3345180"/>
              <a:gd name="connisteX34" fmla="*/ 95250 w 799112"/>
              <a:gd name="connsiteY34" fmla="*/ 1593215 h 3345180"/>
              <a:gd name="connisteX35" fmla="*/ 42545 w 799112"/>
              <a:gd name="connsiteY35" fmla="*/ 1529080 h 3345180"/>
              <a:gd name="connisteX36" fmla="*/ 116840 w 799112"/>
              <a:gd name="connsiteY36" fmla="*/ 1454785 h 3345180"/>
              <a:gd name="connisteX37" fmla="*/ 191135 w 799112"/>
              <a:gd name="connsiteY37" fmla="*/ 1402080 h 3345180"/>
              <a:gd name="connisteX38" fmla="*/ 212090 w 799112"/>
              <a:gd name="connsiteY38" fmla="*/ 1337945 h 3345180"/>
              <a:gd name="connisteX39" fmla="*/ 169545 w 799112"/>
              <a:gd name="connsiteY39" fmla="*/ 1263650 h 3345180"/>
              <a:gd name="connisteX40" fmla="*/ 95250 w 799112"/>
              <a:gd name="connsiteY40" fmla="*/ 1200150 h 3345180"/>
              <a:gd name="connisteX41" fmla="*/ 74295 w 799112"/>
              <a:gd name="connsiteY41" fmla="*/ 1125855 h 3345180"/>
              <a:gd name="connisteX42" fmla="*/ 74295 w 799112"/>
              <a:gd name="connsiteY42" fmla="*/ 1061720 h 3345180"/>
              <a:gd name="connisteX43" fmla="*/ 137795 w 799112"/>
              <a:gd name="connsiteY43" fmla="*/ 987425 h 3345180"/>
              <a:gd name="connisteX44" fmla="*/ 137795 w 799112"/>
              <a:gd name="connsiteY44" fmla="*/ 913130 h 3345180"/>
              <a:gd name="connisteX45" fmla="*/ 95250 w 799112"/>
              <a:gd name="connsiteY45" fmla="*/ 838835 h 3345180"/>
              <a:gd name="connisteX46" fmla="*/ 95250 w 799112"/>
              <a:gd name="connsiteY46" fmla="*/ 764540 h 3345180"/>
              <a:gd name="connisteX47" fmla="*/ 106045 w 799112"/>
              <a:gd name="connsiteY47" fmla="*/ 679450 h 3345180"/>
              <a:gd name="connisteX48" fmla="*/ 137795 w 799112"/>
              <a:gd name="connsiteY48" fmla="*/ 605155 h 3345180"/>
              <a:gd name="connisteX49" fmla="*/ 148590 w 799112"/>
              <a:gd name="connsiteY49" fmla="*/ 530860 h 3345180"/>
              <a:gd name="connisteX50" fmla="*/ 159385 w 799112"/>
              <a:gd name="connsiteY50" fmla="*/ 456565 h 3345180"/>
              <a:gd name="connisteX51" fmla="*/ 159385 w 799112"/>
              <a:gd name="connsiteY51" fmla="*/ 371475 h 3345180"/>
              <a:gd name="connisteX52" fmla="*/ 127000 w 799112"/>
              <a:gd name="connsiteY52" fmla="*/ 297180 h 3345180"/>
              <a:gd name="connisteX53" fmla="*/ 74295 w 799112"/>
              <a:gd name="connsiteY53" fmla="*/ 222885 h 3345180"/>
              <a:gd name="connisteX54" fmla="*/ 42545 w 799112"/>
              <a:gd name="connsiteY54" fmla="*/ 148590 h 3345180"/>
              <a:gd name="connisteX55" fmla="*/ 10160 w 799112"/>
              <a:gd name="connsiteY55" fmla="*/ 74295 h 3345180"/>
              <a:gd name="connisteX56" fmla="*/ 0 w 799112"/>
              <a:gd name="connsiteY56" fmla="*/ 0 h 334518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  <a:cxn ang="0">
                <a:pos x="connisteX46" y="connsiteY46"/>
              </a:cxn>
              <a:cxn ang="0">
                <a:pos x="connisteX47" y="connsiteY47"/>
              </a:cxn>
              <a:cxn ang="0">
                <a:pos x="connisteX48" y="connsiteY48"/>
              </a:cxn>
              <a:cxn ang="0">
                <a:pos x="connisteX49" y="connsiteY49"/>
              </a:cxn>
              <a:cxn ang="0">
                <a:pos x="connisteX50" y="connsiteY50"/>
              </a:cxn>
              <a:cxn ang="0">
                <a:pos x="connisteX51" y="connsiteY51"/>
              </a:cxn>
              <a:cxn ang="0">
                <a:pos x="connisteX52" y="connsiteY52"/>
              </a:cxn>
              <a:cxn ang="0">
                <a:pos x="connisteX53" y="connsiteY53"/>
              </a:cxn>
              <a:cxn ang="0">
                <a:pos x="connisteX54" y="connsiteY54"/>
              </a:cxn>
              <a:cxn ang="0">
                <a:pos x="connisteX55" y="connsiteY55"/>
              </a:cxn>
              <a:cxn ang="0">
                <a:pos x="connisteX56" y="connsiteY56"/>
              </a:cxn>
            </a:cxnLst>
            <a:rect l="l" t="t" r="r" b="b"/>
            <a:pathLst>
              <a:path w="799112" h="3345180">
                <a:moveTo>
                  <a:pt x="785495" y="3345180"/>
                </a:moveTo>
                <a:cubicBezTo>
                  <a:pt x="771525" y="3338195"/>
                  <a:pt x="736600" y="3326130"/>
                  <a:pt x="711200" y="3302635"/>
                </a:cubicBezTo>
                <a:cubicBezTo>
                  <a:pt x="685800" y="3279140"/>
                  <a:pt x="681990" y="3255645"/>
                  <a:pt x="658495" y="3228340"/>
                </a:cubicBezTo>
                <a:cubicBezTo>
                  <a:pt x="635000" y="3201035"/>
                  <a:pt x="608965" y="3192145"/>
                  <a:pt x="594360" y="3164840"/>
                </a:cubicBezTo>
                <a:cubicBezTo>
                  <a:pt x="579755" y="3137535"/>
                  <a:pt x="582295" y="3120390"/>
                  <a:pt x="584200" y="3090545"/>
                </a:cubicBezTo>
                <a:cubicBezTo>
                  <a:pt x="586105" y="3060700"/>
                  <a:pt x="584200" y="3041650"/>
                  <a:pt x="605155" y="3016250"/>
                </a:cubicBezTo>
                <a:cubicBezTo>
                  <a:pt x="626110" y="2990850"/>
                  <a:pt x="658495" y="2981960"/>
                  <a:pt x="690245" y="2962910"/>
                </a:cubicBezTo>
                <a:cubicBezTo>
                  <a:pt x="721995" y="2943860"/>
                  <a:pt x="743585" y="2943860"/>
                  <a:pt x="764540" y="2920365"/>
                </a:cubicBezTo>
                <a:cubicBezTo>
                  <a:pt x="785495" y="2896870"/>
                  <a:pt x="789940" y="2875915"/>
                  <a:pt x="796290" y="2846070"/>
                </a:cubicBezTo>
                <a:cubicBezTo>
                  <a:pt x="802640" y="2816225"/>
                  <a:pt x="796290" y="2803525"/>
                  <a:pt x="796290" y="2771775"/>
                </a:cubicBezTo>
                <a:cubicBezTo>
                  <a:pt x="796290" y="2740025"/>
                  <a:pt x="796290" y="2718435"/>
                  <a:pt x="796290" y="2686685"/>
                </a:cubicBezTo>
                <a:cubicBezTo>
                  <a:pt x="796290" y="2654935"/>
                  <a:pt x="800735" y="2644140"/>
                  <a:pt x="796290" y="2612390"/>
                </a:cubicBezTo>
                <a:cubicBezTo>
                  <a:pt x="791845" y="2580640"/>
                  <a:pt x="783590" y="2559050"/>
                  <a:pt x="775335" y="2527300"/>
                </a:cubicBezTo>
                <a:cubicBezTo>
                  <a:pt x="767080" y="2495550"/>
                  <a:pt x="760095" y="2482850"/>
                  <a:pt x="753745" y="2453005"/>
                </a:cubicBezTo>
                <a:cubicBezTo>
                  <a:pt x="747395" y="2423160"/>
                  <a:pt x="738505" y="2408555"/>
                  <a:pt x="742950" y="2378710"/>
                </a:cubicBezTo>
                <a:cubicBezTo>
                  <a:pt x="747395" y="2348865"/>
                  <a:pt x="775335" y="2334260"/>
                  <a:pt x="775335" y="2304415"/>
                </a:cubicBezTo>
                <a:cubicBezTo>
                  <a:pt x="775335" y="2274570"/>
                  <a:pt x="762000" y="2259965"/>
                  <a:pt x="742950" y="2230120"/>
                </a:cubicBezTo>
                <a:cubicBezTo>
                  <a:pt x="723900" y="2200275"/>
                  <a:pt x="702945" y="2185670"/>
                  <a:pt x="679450" y="2155825"/>
                </a:cubicBezTo>
                <a:cubicBezTo>
                  <a:pt x="655955" y="2125980"/>
                  <a:pt x="636905" y="2111375"/>
                  <a:pt x="626110" y="2081530"/>
                </a:cubicBezTo>
                <a:cubicBezTo>
                  <a:pt x="615315" y="2051685"/>
                  <a:pt x="626110" y="2037080"/>
                  <a:pt x="626110" y="2007235"/>
                </a:cubicBezTo>
                <a:cubicBezTo>
                  <a:pt x="626110" y="1977390"/>
                  <a:pt x="626110" y="1962785"/>
                  <a:pt x="626110" y="1932940"/>
                </a:cubicBezTo>
                <a:cubicBezTo>
                  <a:pt x="626110" y="1903095"/>
                  <a:pt x="640715" y="1873250"/>
                  <a:pt x="626110" y="1858645"/>
                </a:cubicBezTo>
                <a:cubicBezTo>
                  <a:pt x="611505" y="1844040"/>
                  <a:pt x="583565" y="1856740"/>
                  <a:pt x="551815" y="1858645"/>
                </a:cubicBezTo>
                <a:cubicBezTo>
                  <a:pt x="520065" y="1860550"/>
                  <a:pt x="499110" y="1850390"/>
                  <a:pt x="467360" y="1869440"/>
                </a:cubicBezTo>
                <a:cubicBezTo>
                  <a:pt x="435610" y="1888490"/>
                  <a:pt x="418465" y="1924050"/>
                  <a:pt x="393065" y="1953895"/>
                </a:cubicBezTo>
                <a:cubicBezTo>
                  <a:pt x="367665" y="1983740"/>
                  <a:pt x="365125" y="2003425"/>
                  <a:pt x="339725" y="2018030"/>
                </a:cubicBezTo>
                <a:cubicBezTo>
                  <a:pt x="314325" y="2032635"/>
                  <a:pt x="295275" y="2038985"/>
                  <a:pt x="265430" y="2028190"/>
                </a:cubicBezTo>
                <a:cubicBezTo>
                  <a:pt x="235585" y="2017395"/>
                  <a:pt x="208280" y="1991995"/>
                  <a:pt x="191135" y="1964690"/>
                </a:cubicBezTo>
                <a:cubicBezTo>
                  <a:pt x="173990" y="1937385"/>
                  <a:pt x="169545" y="1920240"/>
                  <a:pt x="180340" y="1890395"/>
                </a:cubicBezTo>
                <a:cubicBezTo>
                  <a:pt x="191135" y="1860550"/>
                  <a:pt x="222885" y="1847850"/>
                  <a:pt x="243840" y="1816100"/>
                </a:cubicBezTo>
                <a:cubicBezTo>
                  <a:pt x="264795" y="1784350"/>
                  <a:pt x="273685" y="1762760"/>
                  <a:pt x="286385" y="1731010"/>
                </a:cubicBezTo>
                <a:cubicBezTo>
                  <a:pt x="299085" y="1699260"/>
                  <a:pt x="316230" y="1684020"/>
                  <a:pt x="307975" y="1656715"/>
                </a:cubicBezTo>
                <a:cubicBezTo>
                  <a:pt x="299720" y="1629410"/>
                  <a:pt x="271780" y="1605915"/>
                  <a:pt x="243840" y="1593215"/>
                </a:cubicBezTo>
                <a:cubicBezTo>
                  <a:pt x="215900" y="1580515"/>
                  <a:pt x="199390" y="1593215"/>
                  <a:pt x="169545" y="1593215"/>
                </a:cubicBezTo>
                <a:cubicBezTo>
                  <a:pt x="139700" y="1593215"/>
                  <a:pt x="120650" y="1605915"/>
                  <a:pt x="95250" y="1593215"/>
                </a:cubicBezTo>
                <a:cubicBezTo>
                  <a:pt x="69850" y="1580515"/>
                  <a:pt x="38100" y="1557020"/>
                  <a:pt x="42545" y="1529080"/>
                </a:cubicBezTo>
                <a:cubicBezTo>
                  <a:pt x="46990" y="1501140"/>
                  <a:pt x="86995" y="1480185"/>
                  <a:pt x="116840" y="1454785"/>
                </a:cubicBezTo>
                <a:cubicBezTo>
                  <a:pt x="146685" y="1429385"/>
                  <a:pt x="172085" y="1425575"/>
                  <a:pt x="191135" y="1402080"/>
                </a:cubicBezTo>
                <a:cubicBezTo>
                  <a:pt x="210185" y="1378585"/>
                  <a:pt x="216535" y="1365885"/>
                  <a:pt x="212090" y="1337945"/>
                </a:cubicBezTo>
                <a:cubicBezTo>
                  <a:pt x="207645" y="1310005"/>
                  <a:pt x="193040" y="1290955"/>
                  <a:pt x="169545" y="1263650"/>
                </a:cubicBezTo>
                <a:cubicBezTo>
                  <a:pt x="146050" y="1236345"/>
                  <a:pt x="114300" y="1227455"/>
                  <a:pt x="95250" y="1200150"/>
                </a:cubicBezTo>
                <a:cubicBezTo>
                  <a:pt x="76200" y="1172845"/>
                  <a:pt x="78740" y="1153795"/>
                  <a:pt x="74295" y="1125855"/>
                </a:cubicBezTo>
                <a:cubicBezTo>
                  <a:pt x="69850" y="1097915"/>
                  <a:pt x="61595" y="1089660"/>
                  <a:pt x="74295" y="1061720"/>
                </a:cubicBezTo>
                <a:cubicBezTo>
                  <a:pt x="86995" y="1033780"/>
                  <a:pt x="125095" y="1017270"/>
                  <a:pt x="137795" y="987425"/>
                </a:cubicBezTo>
                <a:cubicBezTo>
                  <a:pt x="150495" y="957580"/>
                  <a:pt x="146050" y="942975"/>
                  <a:pt x="137795" y="913130"/>
                </a:cubicBezTo>
                <a:cubicBezTo>
                  <a:pt x="129540" y="883285"/>
                  <a:pt x="103505" y="868680"/>
                  <a:pt x="95250" y="838835"/>
                </a:cubicBezTo>
                <a:cubicBezTo>
                  <a:pt x="86995" y="808990"/>
                  <a:pt x="93345" y="796290"/>
                  <a:pt x="95250" y="764540"/>
                </a:cubicBezTo>
                <a:cubicBezTo>
                  <a:pt x="97155" y="732790"/>
                  <a:pt x="97790" y="711200"/>
                  <a:pt x="106045" y="679450"/>
                </a:cubicBezTo>
                <a:cubicBezTo>
                  <a:pt x="114300" y="647700"/>
                  <a:pt x="129540" y="635000"/>
                  <a:pt x="137795" y="605155"/>
                </a:cubicBezTo>
                <a:cubicBezTo>
                  <a:pt x="146050" y="575310"/>
                  <a:pt x="144145" y="560705"/>
                  <a:pt x="148590" y="530860"/>
                </a:cubicBezTo>
                <a:cubicBezTo>
                  <a:pt x="153035" y="501015"/>
                  <a:pt x="157480" y="488315"/>
                  <a:pt x="159385" y="456565"/>
                </a:cubicBezTo>
                <a:cubicBezTo>
                  <a:pt x="161290" y="424815"/>
                  <a:pt x="165735" y="403225"/>
                  <a:pt x="159385" y="371475"/>
                </a:cubicBezTo>
                <a:cubicBezTo>
                  <a:pt x="153035" y="339725"/>
                  <a:pt x="144145" y="327025"/>
                  <a:pt x="127000" y="297180"/>
                </a:cubicBezTo>
                <a:cubicBezTo>
                  <a:pt x="109855" y="267335"/>
                  <a:pt x="91440" y="252730"/>
                  <a:pt x="74295" y="222885"/>
                </a:cubicBezTo>
                <a:cubicBezTo>
                  <a:pt x="57150" y="193040"/>
                  <a:pt x="55245" y="178435"/>
                  <a:pt x="42545" y="148590"/>
                </a:cubicBezTo>
                <a:cubicBezTo>
                  <a:pt x="29845" y="118745"/>
                  <a:pt x="18415" y="104140"/>
                  <a:pt x="10160" y="74295"/>
                </a:cubicBezTo>
                <a:cubicBezTo>
                  <a:pt x="1905" y="44450"/>
                  <a:pt x="1270" y="13335"/>
                  <a:pt x="0" y="0"/>
                </a:cubicBezTo>
              </a:path>
            </a:pathLst>
          </a:custGeom>
          <a:noFill/>
          <a:ln w="635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sp>
        <p:nvSpPr>
          <p:cNvPr id="8" name="任意多边形 7"/>
          <p:cNvSpPr/>
          <p:nvPr/>
        </p:nvSpPr>
        <p:spPr>
          <a:xfrm>
            <a:off x="1752600" y="957263"/>
            <a:ext cx="742950" cy="785813"/>
          </a:xfrm>
          <a:custGeom>
            <a:avLst/>
            <a:gdLst>
              <a:gd name="connisteX0" fmla="*/ 742950 w 742950"/>
              <a:gd name="connsiteY0" fmla="*/ 785495 h 785495"/>
              <a:gd name="connisteX1" fmla="*/ 668655 w 742950"/>
              <a:gd name="connsiteY1" fmla="*/ 732790 h 785495"/>
              <a:gd name="connisteX2" fmla="*/ 626110 w 742950"/>
              <a:gd name="connsiteY2" fmla="*/ 658495 h 785495"/>
              <a:gd name="connisteX3" fmla="*/ 551815 w 742950"/>
              <a:gd name="connsiteY3" fmla="*/ 626745 h 785495"/>
              <a:gd name="connisteX4" fmla="*/ 477520 w 742950"/>
              <a:gd name="connsiteY4" fmla="*/ 626745 h 785495"/>
              <a:gd name="connisteX5" fmla="*/ 467360 w 742950"/>
              <a:gd name="connsiteY5" fmla="*/ 562610 h 785495"/>
              <a:gd name="connisteX6" fmla="*/ 424815 w 742950"/>
              <a:gd name="connsiteY6" fmla="*/ 488315 h 785495"/>
              <a:gd name="connisteX7" fmla="*/ 371475 w 742950"/>
              <a:gd name="connsiteY7" fmla="*/ 403225 h 785495"/>
              <a:gd name="connisteX8" fmla="*/ 328930 w 742950"/>
              <a:gd name="connsiteY8" fmla="*/ 328930 h 785495"/>
              <a:gd name="connisteX9" fmla="*/ 265430 w 742950"/>
              <a:gd name="connsiteY9" fmla="*/ 244475 h 785495"/>
              <a:gd name="connisteX10" fmla="*/ 201295 w 742950"/>
              <a:gd name="connsiteY10" fmla="*/ 222885 h 785495"/>
              <a:gd name="connisteX11" fmla="*/ 127000 w 742950"/>
              <a:gd name="connsiteY11" fmla="*/ 222885 h 785495"/>
              <a:gd name="connisteX12" fmla="*/ 95250 w 742950"/>
              <a:gd name="connsiteY12" fmla="*/ 148590 h 785495"/>
              <a:gd name="connisteX13" fmla="*/ 52705 w 742950"/>
              <a:gd name="connsiteY13" fmla="*/ 74295 h 785495"/>
              <a:gd name="connisteX14" fmla="*/ 0 w 742950"/>
              <a:gd name="connsiteY14" fmla="*/ 0 h 7854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742950" h="785495">
                <a:moveTo>
                  <a:pt x="742950" y="785495"/>
                </a:moveTo>
                <a:cubicBezTo>
                  <a:pt x="728980" y="776605"/>
                  <a:pt x="692150" y="758190"/>
                  <a:pt x="668655" y="732790"/>
                </a:cubicBezTo>
                <a:cubicBezTo>
                  <a:pt x="645160" y="707390"/>
                  <a:pt x="649605" y="679450"/>
                  <a:pt x="626110" y="658495"/>
                </a:cubicBezTo>
                <a:cubicBezTo>
                  <a:pt x="602615" y="637540"/>
                  <a:pt x="581660" y="633095"/>
                  <a:pt x="551815" y="626745"/>
                </a:cubicBezTo>
                <a:cubicBezTo>
                  <a:pt x="521970" y="620395"/>
                  <a:pt x="494665" y="639445"/>
                  <a:pt x="477520" y="626745"/>
                </a:cubicBezTo>
                <a:cubicBezTo>
                  <a:pt x="460375" y="614045"/>
                  <a:pt x="478155" y="590550"/>
                  <a:pt x="467360" y="562610"/>
                </a:cubicBezTo>
                <a:cubicBezTo>
                  <a:pt x="456565" y="534670"/>
                  <a:pt x="443865" y="520065"/>
                  <a:pt x="424815" y="488315"/>
                </a:cubicBezTo>
                <a:cubicBezTo>
                  <a:pt x="405765" y="456565"/>
                  <a:pt x="390525" y="434975"/>
                  <a:pt x="371475" y="403225"/>
                </a:cubicBezTo>
                <a:cubicBezTo>
                  <a:pt x="352425" y="371475"/>
                  <a:pt x="349885" y="360680"/>
                  <a:pt x="328930" y="328930"/>
                </a:cubicBezTo>
                <a:cubicBezTo>
                  <a:pt x="307975" y="297180"/>
                  <a:pt x="290830" y="265430"/>
                  <a:pt x="265430" y="244475"/>
                </a:cubicBezTo>
                <a:cubicBezTo>
                  <a:pt x="240030" y="223520"/>
                  <a:pt x="229235" y="227330"/>
                  <a:pt x="201295" y="222885"/>
                </a:cubicBezTo>
                <a:cubicBezTo>
                  <a:pt x="173355" y="218440"/>
                  <a:pt x="147955" y="237490"/>
                  <a:pt x="127000" y="222885"/>
                </a:cubicBezTo>
                <a:cubicBezTo>
                  <a:pt x="106045" y="208280"/>
                  <a:pt x="109855" y="178435"/>
                  <a:pt x="95250" y="148590"/>
                </a:cubicBezTo>
                <a:cubicBezTo>
                  <a:pt x="80645" y="118745"/>
                  <a:pt x="71755" y="104140"/>
                  <a:pt x="52705" y="74295"/>
                </a:cubicBezTo>
                <a:cubicBezTo>
                  <a:pt x="33655" y="44450"/>
                  <a:pt x="9525" y="13335"/>
                  <a:pt x="0" y="0"/>
                </a:cubicBezTo>
              </a:path>
            </a:pathLst>
          </a:custGeom>
          <a:noFill/>
          <a:ln w="635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sp>
        <p:nvSpPr>
          <p:cNvPr id="9" name="任意多边形 8"/>
          <p:cNvSpPr/>
          <p:nvPr/>
        </p:nvSpPr>
        <p:spPr>
          <a:xfrm>
            <a:off x="265113" y="1457325"/>
            <a:ext cx="8134350" cy="419100"/>
          </a:xfrm>
          <a:custGeom>
            <a:avLst/>
            <a:gdLst>
              <a:gd name="connisteX0" fmla="*/ 0 w 8134985"/>
              <a:gd name="connsiteY0" fmla="*/ 63500 h 419541"/>
              <a:gd name="connisteX1" fmla="*/ 1763395 w 8134985"/>
              <a:gd name="connsiteY1" fmla="*/ 286385 h 419541"/>
              <a:gd name="connisteX2" fmla="*/ 4503420 w 8134985"/>
              <a:gd name="connsiteY2" fmla="*/ 403225 h 419541"/>
              <a:gd name="connisteX3" fmla="*/ 8134985 w 8134985"/>
              <a:gd name="connsiteY3" fmla="*/ 0 h 419541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</a:cxnLst>
            <a:rect l="l" t="t" r="r" b="b"/>
            <a:pathLst>
              <a:path w="8134985" h="419542">
                <a:moveTo>
                  <a:pt x="0" y="63500"/>
                </a:moveTo>
                <a:cubicBezTo>
                  <a:pt x="297815" y="106045"/>
                  <a:pt x="862965" y="218440"/>
                  <a:pt x="1763395" y="286385"/>
                </a:cubicBezTo>
                <a:cubicBezTo>
                  <a:pt x="2663825" y="354330"/>
                  <a:pt x="3228975" y="460375"/>
                  <a:pt x="4503420" y="403225"/>
                </a:cubicBezTo>
                <a:cubicBezTo>
                  <a:pt x="5777865" y="346075"/>
                  <a:pt x="7463155" y="83185"/>
                  <a:pt x="8134985" y="0"/>
                </a:cubicBezTo>
              </a:path>
            </a:pathLst>
          </a:cu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sp>
        <p:nvSpPr>
          <p:cNvPr id="10" name="文本框 9"/>
          <p:cNvSpPr txBox="1"/>
          <p:nvPr/>
        </p:nvSpPr>
        <p:spPr>
          <a:xfrm>
            <a:off x="5508625" y="1341438"/>
            <a:ext cx="1743075" cy="45720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en-US" altLang="zh-CN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20</a:t>
            </a:r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°</a:t>
            </a:r>
            <a:r>
              <a:rPr lang="en-US" altLang="zh-CN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N</a:t>
            </a:r>
            <a:endParaRPr lang="en-US" altLang="zh-CN">
              <a:solidFill>
                <a:srgbClr val="FF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836863" y="2276475"/>
            <a:ext cx="6759575" cy="63976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zh-CN" altLang="en-US" sz="3600" b="0">
                <a:solidFill>
                  <a:srgbClr val="FF0000"/>
                </a:solidFill>
                <a:latin typeface="华文琥珀" panose="02010800040101010101" charset="-122"/>
                <a:ea typeface="华文琥珀" panose="02010800040101010101" charset="-122"/>
              </a:rPr>
              <a:t>山河相间，纵列分布</a:t>
            </a:r>
            <a:endParaRPr lang="zh-CN" altLang="en-US" sz="3600" b="0">
              <a:solidFill>
                <a:srgbClr val="FF0000"/>
              </a:solidFill>
              <a:latin typeface="华文琥珀" panose="02010800040101010101" charset="-122"/>
              <a:ea typeface="华文琥珀" panose="02010800040101010101" charset="-122"/>
            </a:endParaRPr>
          </a:p>
        </p:txBody>
      </p:sp>
      <p:sp>
        <p:nvSpPr>
          <p:cNvPr id="111" name="文本框 110"/>
          <p:cNvSpPr txBox="1"/>
          <p:nvPr/>
        </p:nvSpPr>
        <p:spPr>
          <a:xfrm>
            <a:off x="265430" y="5236845"/>
            <a:ext cx="7858125" cy="132207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en-US" sz="2000" b="0">
                <a:latin typeface="黑体" panose="02010609060101010101" charset="-122"/>
              </a:rPr>
              <a:t>2.</a:t>
            </a:r>
            <a:r>
              <a:rPr lang="zh-CN" sz="2000" b="0">
                <a:ea typeface="黑体" panose="02010609060101010101" charset="-122"/>
              </a:rPr>
              <a:t>根据河流可以判断中南半岛的地势特征为</a:t>
            </a:r>
            <a:r>
              <a:rPr lang="en-US" sz="2000" b="0">
                <a:latin typeface="黑体" panose="02010609060101010101" charset="-122"/>
              </a:rPr>
              <a:t>_____________</a:t>
            </a:r>
            <a:r>
              <a:rPr lang="zh-CN" sz="2000" b="0">
                <a:ea typeface="黑体" panose="02010609060101010101" charset="-122"/>
              </a:rPr>
              <a:t>3</a:t>
            </a:r>
            <a:r>
              <a:rPr lang="en-US" altLang="zh-CN" sz="2000" b="0">
                <a:ea typeface="黑体" panose="02010609060101010101" charset="-122"/>
              </a:rPr>
              <a:t>.</a:t>
            </a:r>
            <a:r>
              <a:rPr lang="zh-CN" sz="2000" b="0">
                <a:ea typeface="黑体" panose="02010609060101010101" charset="-122"/>
              </a:rPr>
              <a:t>根据地形图和 中南半岛沿20°N地形剖面图可知，中南半岛地表形态为______________________</a:t>
            </a:r>
            <a:endParaRPr lang="zh-CN" altLang="en-US" sz="2000" b="0">
              <a:ea typeface="黑体" panose="02010609060101010101" charset="-122"/>
            </a:endParaRPr>
          </a:p>
        </p:txBody>
      </p:sp>
      <p:sp>
        <p:nvSpPr>
          <p:cNvPr id="112" name="文本框 111"/>
          <p:cNvSpPr txBox="1"/>
          <p:nvPr/>
        </p:nvSpPr>
        <p:spPr>
          <a:xfrm>
            <a:off x="4930140" y="5544820"/>
            <a:ext cx="3556635" cy="70675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en-US" sz="2000" b="0">
                <a:latin typeface="黑体" panose="02010609060101010101" charset="-122"/>
              </a:rPr>
              <a:t> </a:t>
            </a:r>
            <a:endParaRPr lang="en-US" altLang="en-US" sz="2000" b="0">
              <a:latin typeface="黑体" panose="02010609060101010101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064760" y="5454015"/>
            <a:ext cx="196151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rgbClr val="FF0000"/>
                </a:solidFill>
              </a:rPr>
              <a:t>北高南低</a:t>
            </a:r>
            <a:endParaRPr lang="zh-CN" altLang="en-US" sz="2000" b="1">
              <a:solidFill>
                <a:srgbClr val="FF0000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32155" y="5975350"/>
            <a:ext cx="405003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rgbClr val="FF0000"/>
                </a:solidFill>
              </a:rPr>
              <a:t>山河相间，纵</a:t>
            </a:r>
            <a:r>
              <a:rPr lang="zh-CN" altLang="en-US" sz="3200" b="1">
                <a:solidFill>
                  <a:srgbClr val="FF0000"/>
                </a:solidFill>
              </a:rPr>
              <a:t>列</a:t>
            </a:r>
            <a:r>
              <a:rPr lang="zh-CN" altLang="en-US" sz="2000" b="1">
                <a:solidFill>
                  <a:srgbClr val="FF0000"/>
                </a:solidFill>
              </a:rPr>
              <a:t>分布</a:t>
            </a:r>
            <a:endParaRPr lang="zh-CN" altLang="en-US" sz="2000" b="1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4" dur="500"/>
                                        <p:tgtEl>
                                          <p:spTgt spid="8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3" grpId="0" bldLvl="0" animBg="1"/>
      <p:bldP spid="4" grpId="0" bldLvl="0" animBg="1"/>
      <p:bldP spid="6" grpId="0" bldLvl="0" animBg="1"/>
      <p:bldP spid="8" grpId="0" bldLvl="0" animBg="1"/>
      <p:bldP spid="10" grpId="0"/>
      <p:bldP spid="9" grpId="0" bldLvl="0" animBg="1"/>
      <p:bldP spid="11" grpId="0"/>
      <p:bldP spid="5" grpId="0"/>
      <p:bldP spid="5" grpId="1"/>
      <p:bldP spid="7" grpId="0"/>
      <p:bldP spid="7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5892800" y="2466975"/>
            <a:ext cx="12274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olidFill>
                  <a:srgbClr val="FF0000"/>
                </a:solidFill>
              </a:rPr>
              <a:t>水流平缓</a:t>
            </a:r>
            <a:endParaRPr lang="zh-CN" altLang="en-US" b="1">
              <a:solidFill>
                <a:srgbClr val="FF0000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781425" y="2469515"/>
            <a:ext cx="12274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olidFill>
                  <a:srgbClr val="FF0000"/>
                </a:solidFill>
              </a:rPr>
              <a:t>水流急</a:t>
            </a:r>
            <a:endParaRPr lang="zh-CN" altLang="en-US" b="1">
              <a:solidFill>
                <a:srgbClr val="FF0000"/>
              </a:solidFill>
            </a:endParaRPr>
          </a:p>
        </p:txBody>
      </p:sp>
      <p:pic>
        <p:nvPicPr>
          <p:cNvPr id="112" name="图片 111"/>
          <p:cNvPicPr/>
          <p:nvPr/>
        </p:nvPicPr>
        <p:blipFill>
          <a:blip r:embed="rId1"/>
          <a:stretch>
            <a:fillRect/>
          </a:stretch>
        </p:blipFill>
        <p:spPr>
          <a:xfrm>
            <a:off x="2087880" y="955040"/>
            <a:ext cx="5032375" cy="124841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13" name="文本框 112"/>
          <p:cNvSpPr txBox="1"/>
          <p:nvPr/>
        </p:nvSpPr>
        <p:spPr>
          <a:xfrm>
            <a:off x="184785" y="1836420"/>
            <a:ext cx="8845550" cy="13220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en-US" sz="2000" b="0">
                <a:latin typeface="宋体" panose="02010600030101010101" pitchFamily="2" charset="-122"/>
              </a:rPr>
              <a:t> </a:t>
            </a:r>
            <a:r>
              <a:rPr lang="zh-CN" sz="2000" b="0">
                <a:ea typeface="黑体" panose="02010609060101010101" charset="-122"/>
              </a:rPr>
              <a:t>4.图5为湄公河上游和下游的地形剖面图，</a:t>
            </a:r>
            <a:r>
              <a:rPr lang="en-US" sz="2000" b="0">
                <a:latin typeface="黑体" panose="02010609060101010101" charset="-122"/>
              </a:rPr>
              <a:t>  </a:t>
            </a:r>
            <a:r>
              <a:rPr lang="zh-CN" sz="2000" b="0">
                <a:ea typeface="黑体" panose="02010609060101010101" charset="-122"/>
              </a:rPr>
              <a:t>可从图中判断河流特点：上游</a:t>
            </a:r>
            <a:r>
              <a:rPr lang="en-US" sz="2000" b="0">
                <a:latin typeface="黑体" panose="02010609060101010101" charset="-122"/>
              </a:rPr>
              <a:t>_________</a:t>
            </a:r>
            <a:r>
              <a:rPr lang="zh-CN" sz="2000" b="0">
                <a:ea typeface="黑体" panose="02010609060101010101" charset="-122"/>
              </a:rPr>
              <a:t>，下游</a:t>
            </a:r>
            <a:r>
              <a:rPr lang="en-US" sz="2000" b="0">
                <a:latin typeface="黑体" panose="02010609060101010101" charset="-122"/>
              </a:rPr>
              <a:t>_____________</a:t>
            </a:r>
            <a:r>
              <a:rPr lang="zh-CN" sz="2000" b="0">
                <a:ea typeface="黑体" panose="02010609060101010101" charset="-122"/>
              </a:rPr>
              <a:t>。</a:t>
            </a:r>
            <a:endParaRPr lang="zh-CN" sz="2000" b="0">
              <a:ea typeface="黑体" panose="02010609060101010101" charset="-122"/>
            </a:endParaRPr>
          </a:p>
          <a:p>
            <a:endParaRPr lang="zh-CN" altLang="en-US" sz="2000" b="0">
              <a:ea typeface="黑体" panose="02010609060101010101" charset="-122"/>
            </a:endParaRPr>
          </a:p>
        </p:txBody>
      </p:sp>
      <p:pic>
        <p:nvPicPr>
          <p:cNvPr id="24578" name="Picture 7" descr="http://www.tuanjiebao.com/lishi/img/attachement/jpg/site2/20161011/3417eba13a131966b7473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2385"/>
            <a:ext cx="6308725" cy="42862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文本框 7"/>
          <p:cNvSpPr txBox="1"/>
          <p:nvPr/>
        </p:nvSpPr>
        <p:spPr>
          <a:xfrm>
            <a:off x="451485" y="182880"/>
            <a:ext cx="203263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0000"/>
                </a:solidFill>
              </a:rPr>
              <a:t>湄公河上游</a:t>
            </a:r>
            <a:endParaRPr lang="zh-CN" altLang="en-US" sz="2800" b="1">
              <a:solidFill>
                <a:srgbClr val="FF0000"/>
              </a:solidFill>
            </a:endParaRPr>
          </a:p>
        </p:txBody>
      </p:sp>
      <p:pic>
        <p:nvPicPr>
          <p:cNvPr id="24577" name="Picture 9" descr="http://pic5.wed114.cn/20150420/2015042016401950987185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0" y="3158490"/>
            <a:ext cx="7143750" cy="3810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" name="文本框 19"/>
          <p:cNvSpPr txBox="1"/>
          <p:nvPr/>
        </p:nvSpPr>
        <p:spPr>
          <a:xfrm>
            <a:off x="2327910" y="3371850"/>
            <a:ext cx="203263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0000"/>
                </a:solidFill>
              </a:rPr>
              <a:t>湄公河下游</a:t>
            </a:r>
            <a:endParaRPr lang="zh-CN" altLang="en-US" sz="2800" b="1">
              <a:solidFill>
                <a:srgbClr val="FF0000"/>
              </a:solidFill>
            </a:endParaRPr>
          </a:p>
        </p:txBody>
      </p:sp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8" dur="500"/>
                                        <p:tgtEl>
                                          <p:spTgt spid="245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3" presetClass="exit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4" dur="500"/>
                                        <p:tgtEl>
                                          <p:spTgt spid="245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5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3" presetClass="exit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  <p:bldP spid="8" grpId="2"/>
      <p:bldP spid="10" grpId="0"/>
      <p:bldP spid="10" grpId="1"/>
      <p:bldP spid="11" grpId="0"/>
      <p:bldP spid="11" grpId="1"/>
      <p:bldP spid="20" grpId="0"/>
      <p:bldP spid="20" grpId="1"/>
      <p:bldP spid="20" grpId="2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8193" name="图片 14337" descr="7-1"/>
          <p:cNvPicPr>
            <a:picLocks noGrp="1" noChangeAspect="1"/>
          </p:cNvPicPr>
          <p:nvPr>
            <p:ph idx="4294967295"/>
          </p:nvPr>
        </p:nvPicPr>
        <p:blipFill>
          <a:blip r:embed="rId1"/>
          <a:srcRect r="63146" b="29708"/>
          <a:stretch>
            <a:fillRect/>
          </a:stretch>
        </p:blipFill>
        <p:spPr>
          <a:xfrm>
            <a:off x="194945" y="0"/>
            <a:ext cx="3035300" cy="4809490"/>
          </a:xfrm>
        </p:spPr>
      </p:pic>
      <p:sp>
        <p:nvSpPr>
          <p:cNvPr id="12" name="文本框 11"/>
          <p:cNvSpPr txBox="1"/>
          <p:nvPr/>
        </p:nvSpPr>
        <p:spPr>
          <a:xfrm>
            <a:off x="2341880" y="5089525"/>
            <a:ext cx="12274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olidFill>
                  <a:srgbClr val="FF0000"/>
                </a:solidFill>
              </a:rPr>
              <a:t>南海</a:t>
            </a:r>
            <a:endParaRPr lang="zh-CN" altLang="en-US" b="1">
              <a:solidFill>
                <a:srgbClr val="FF0000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761105" y="5089525"/>
            <a:ext cx="12274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olidFill>
                  <a:srgbClr val="FF0000"/>
                </a:solidFill>
              </a:rPr>
              <a:t>南海</a:t>
            </a:r>
            <a:endParaRPr lang="zh-CN" altLang="en-US" b="1">
              <a:solidFill>
                <a:srgbClr val="FF0000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884420" y="5089525"/>
            <a:ext cx="12274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olidFill>
                  <a:srgbClr val="FF0000"/>
                </a:solidFill>
              </a:rPr>
              <a:t>泰国湾</a:t>
            </a:r>
            <a:endParaRPr lang="zh-CN" altLang="en-US" b="1">
              <a:solidFill>
                <a:srgbClr val="FF0000"/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7297420" y="5089525"/>
            <a:ext cx="12274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olidFill>
                  <a:srgbClr val="FF0000"/>
                </a:solidFill>
              </a:rPr>
              <a:t>安达曼海</a:t>
            </a:r>
            <a:endParaRPr lang="zh-CN" altLang="en-US" b="1">
              <a:solidFill>
                <a:srgbClr val="FF0000"/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5984875" y="5089525"/>
            <a:ext cx="12274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olidFill>
                  <a:srgbClr val="FF0000"/>
                </a:solidFill>
              </a:rPr>
              <a:t>安达曼海</a:t>
            </a:r>
            <a:endParaRPr lang="zh-CN" altLang="en-US" b="1">
              <a:solidFill>
                <a:srgbClr val="FF0000"/>
              </a:solidFill>
            </a:endParaRPr>
          </a:p>
        </p:txBody>
      </p:sp>
      <p:graphicFrame>
        <p:nvGraphicFramePr>
          <p:cNvPr id="7" name="表格 6"/>
          <p:cNvGraphicFramePr/>
          <p:nvPr>
            <p:custDataLst>
              <p:tags r:id="rId2"/>
            </p:custDataLst>
          </p:nvPr>
        </p:nvGraphicFramePr>
        <p:xfrm>
          <a:off x="461645" y="4741545"/>
          <a:ext cx="8220710" cy="17881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05305"/>
                <a:gridCol w="1310005"/>
                <a:gridCol w="1310005"/>
                <a:gridCol w="974725"/>
                <a:gridCol w="1278255"/>
                <a:gridCol w="1542415"/>
              </a:tblGrid>
              <a:tr h="37909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000" b="0"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 主要河流</a:t>
                      </a:r>
                      <a:endParaRPr lang="en-US" altLang="en-US" sz="2000" b="0"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000" b="0"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红河</a:t>
                      </a:r>
                      <a:endParaRPr lang="en-US" altLang="en-US" sz="2000" b="0"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000" b="0"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湄公河</a:t>
                      </a:r>
                      <a:endParaRPr lang="en-US" altLang="en-US" sz="2000" b="0"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000" b="0"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湄南河</a:t>
                      </a:r>
                      <a:endParaRPr lang="en-US" altLang="en-US" sz="2000" b="0"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000" b="0"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萨尔温江</a:t>
                      </a:r>
                      <a:endParaRPr lang="en-US" altLang="en-US" sz="2000" b="0"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000" b="0"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伊洛瓦底江</a:t>
                      </a:r>
                      <a:endParaRPr lang="en-US" altLang="en-US" sz="2000" b="0"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480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000" b="0"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注入海洋</a:t>
                      </a:r>
                      <a:endParaRPr lang="en-US" altLang="en-US" sz="2000" b="0"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000" b="0"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 </a:t>
                      </a:r>
                      <a:endParaRPr lang="en-US" altLang="en-US" sz="2000" b="0"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000" b="0"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 </a:t>
                      </a:r>
                      <a:endParaRPr lang="en-US" altLang="en-US" sz="2000" b="0"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000" b="0"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 </a:t>
                      </a:r>
                      <a:endParaRPr lang="en-US" altLang="en-US" sz="2000" b="0"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000" b="0"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 </a:t>
                      </a:r>
                      <a:endParaRPr lang="en-US" altLang="en-US" sz="2000" b="0"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000" b="0"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 </a:t>
                      </a:r>
                      <a:endParaRPr lang="en-US" altLang="en-US" sz="2000" b="0"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480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000" b="0"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流向</a:t>
                      </a:r>
                      <a:endParaRPr lang="en-US" altLang="en-US" sz="2000" b="0"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5">
                  <a:txBody>
                    <a:bodyPr/>
                    <a:p>
                      <a:pPr indent="0">
                        <a:buNone/>
                      </a:pPr>
                      <a:r>
                        <a:rPr lang="en-US" sz="2000" b="0"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 </a:t>
                      </a:r>
                      <a:endParaRPr lang="en-US" altLang="en-US" sz="2000" b="0"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  <a:tr h="79946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000" b="0"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特征</a:t>
                      </a:r>
                      <a:endParaRPr lang="en-US" sz="2000" b="0"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  <a:p>
                      <a:pPr indent="0">
                        <a:buNone/>
                      </a:pPr>
                      <a:endParaRPr lang="en-US" sz="2000" b="0"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5">
                  <a:txBody>
                    <a:bodyPr/>
                    <a:p>
                      <a:pPr indent="0">
                        <a:buNone/>
                      </a:pPr>
                      <a:r>
                        <a:rPr lang="en-US" sz="2000" b="0"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  </a:t>
                      </a:r>
                      <a:endParaRPr lang="en-US" altLang="en-US" sz="2000" b="0"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6" name="文本框 5"/>
          <p:cNvSpPr txBox="1"/>
          <p:nvPr/>
        </p:nvSpPr>
        <p:spPr>
          <a:xfrm>
            <a:off x="194945" y="4373245"/>
            <a:ext cx="8602980" cy="3683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none" rtlCol="0" anchor="t">
            <a:spAutoFit/>
          </a:bodyPr>
          <a:p>
            <a:pPr indent="0"/>
            <a:r>
              <a:rPr lang="zh-CN">
                <a:ea typeface="黑体" panose="02010609060101010101" charset="-122"/>
                <a:sym typeface="+mn-ea"/>
              </a:rPr>
              <a:t>5.填写河流特点的表格，注意结合地形和气候特点，分析河流上游、下游水文特点。</a:t>
            </a:r>
            <a:endParaRPr lang="zh-CN" altLang="en-US"/>
          </a:p>
        </p:txBody>
      </p:sp>
      <p:sp>
        <p:nvSpPr>
          <p:cNvPr id="8" name="任意多边形 7"/>
          <p:cNvSpPr/>
          <p:nvPr/>
        </p:nvSpPr>
        <p:spPr>
          <a:xfrm>
            <a:off x="1517650" y="65088"/>
            <a:ext cx="800100" cy="3344863"/>
          </a:xfrm>
          <a:custGeom>
            <a:avLst/>
            <a:gdLst>
              <a:gd name="connisteX0" fmla="*/ 785495 w 799112"/>
              <a:gd name="connsiteY0" fmla="*/ 3345180 h 3345180"/>
              <a:gd name="connisteX1" fmla="*/ 711200 w 799112"/>
              <a:gd name="connsiteY1" fmla="*/ 3302635 h 3345180"/>
              <a:gd name="connisteX2" fmla="*/ 658495 w 799112"/>
              <a:gd name="connsiteY2" fmla="*/ 3228340 h 3345180"/>
              <a:gd name="connisteX3" fmla="*/ 594360 w 799112"/>
              <a:gd name="connsiteY3" fmla="*/ 3164840 h 3345180"/>
              <a:gd name="connisteX4" fmla="*/ 584200 w 799112"/>
              <a:gd name="connsiteY4" fmla="*/ 3090545 h 3345180"/>
              <a:gd name="connisteX5" fmla="*/ 605155 w 799112"/>
              <a:gd name="connsiteY5" fmla="*/ 3016250 h 3345180"/>
              <a:gd name="connisteX6" fmla="*/ 690245 w 799112"/>
              <a:gd name="connsiteY6" fmla="*/ 2962910 h 3345180"/>
              <a:gd name="connisteX7" fmla="*/ 764540 w 799112"/>
              <a:gd name="connsiteY7" fmla="*/ 2920365 h 3345180"/>
              <a:gd name="connisteX8" fmla="*/ 796290 w 799112"/>
              <a:gd name="connsiteY8" fmla="*/ 2846070 h 3345180"/>
              <a:gd name="connisteX9" fmla="*/ 796290 w 799112"/>
              <a:gd name="connsiteY9" fmla="*/ 2771775 h 3345180"/>
              <a:gd name="connisteX10" fmla="*/ 796290 w 799112"/>
              <a:gd name="connsiteY10" fmla="*/ 2686685 h 3345180"/>
              <a:gd name="connisteX11" fmla="*/ 796290 w 799112"/>
              <a:gd name="connsiteY11" fmla="*/ 2612390 h 3345180"/>
              <a:gd name="connisteX12" fmla="*/ 775335 w 799112"/>
              <a:gd name="connsiteY12" fmla="*/ 2527300 h 3345180"/>
              <a:gd name="connisteX13" fmla="*/ 753745 w 799112"/>
              <a:gd name="connsiteY13" fmla="*/ 2453005 h 3345180"/>
              <a:gd name="connisteX14" fmla="*/ 742950 w 799112"/>
              <a:gd name="connsiteY14" fmla="*/ 2378710 h 3345180"/>
              <a:gd name="connisteX15" fmla="*/ 775335 w 799112"/>
              <a:gd name="connsiteY15" fmla="*/ 2304415 h 3345180"/>
              <a:gd name="connisteX16" fmla="*/ 742950 w 799112"/>
              <a:gd name="connsiteY16" fmla="*/ 2230120 h 3345180"/>
              <a:gd name="connisteX17" fmla="*/ 679450 w 799112"/>
              <a:gd name="connsiteY17" fmla="*/ 2155825 h 3345180"/>
              <a:gd name="connisteX18" fmla="*/ 626110 w 799112"/>
              <a:gd name="connsiteY18" fmla="*/ 2081530 h 3345180"/>
              <a:gd name="connisteX19" fmla="*/ 626110 w 799112"/>
              <a:gd name="connsiteY19" fmla="*/ 2007235 h 3345180"/>
              <a:gd name="connisteX20" fmla="*/ 626110 w 799112"/>
              <a:gd name="connsiteY20" fmla="*/ 1932940 h 3345180"/>
              <a:gd name="connisteX21" fmla="*/ 626110 w 799112"/>
              <a:gd name="connsiteY21" fmla="*/ 1858645 h 3345180"/>
              <a:gd name="connisteX22" fmla="*/ 551815 w 799112"/>
              <a:gd name="connsiteY22" fmla="*/ 1858645 h 3345180"/>
              <a:gd name="connisteX23" fmla="*/ 467360 w 799112"/>
              <a:gd name="connsiteY23" fmla="*/ 1869440 h 3345180"/>
              <a:gd name="connisteX24" fmla="*/ 393065 w 799112"/>
              <a:gd name="connsiteY24" fmla="*/ 1953895 h 3345180"/>
              <a:gd name="connisteX25" fmla="*/ 339725 w 799112"/>
              <a:gd name="connsiteY25" fmla="*/ 2018030 h 3345180"/>
              <a:gd name="connisteX26" fmla="*/ 265430 w 799112"/>
              <a:gd name="connsiteY26" fmla="*/ 2028190 h 3345180"/>
              <a:gd name="connisteX27" fmla="*/ 191135 w 799112"/>
              <a:gd name="connsiteY27" fmla="*/ 1964690 h 3345180"/>
              <a:gd name="connisteX28" fmla="*/ 180340 w 799112"/>
              <a:gd name="connsiteY28" fmla="*/ 1890395 h 3345180"/>
              <a:gd name="connisteX29" fmla="*/ 243840 w 799112"/>
              <a:gd name="connsiteY29" fmla="*/ 1816100 h 3345180"/>
              <a:gd name="connisteX30" fmla="*/ 286385 w 799112"/>
              <a:gd name="connsiteY30" fmla="*/ 1731010 h 3345180"/>
              <a:gd name="connisteX31" fmla="*/ 307975 w 799112"/>
              <a:gd name="connsiteY31" fmla="*/ 1656715 h 3345180"/>
              <a:gd name="connisteX32" fmla="*/ 243840 w 799112"/>
              <a:gd name="connsiteY32" fmla="*/ 1593215 h 3345180"/>
              <a:gd name="connisteX33" fmla="*/ 169545 w 799112"/>
              <a:gd name="connsiteY33" fmla="*/ 1593215 h 3345180"/>
              <a:gd name="connisteX34" fmla="*/ 95250 w 799112"/>
              <a:gd name="connsiteY34" fmla="*/ 1593215 h 3345180"/>
              <a:gd name="connisteX35" fmla="*/ 42545 w 799112"/>
              <a:gd name="connsiteY35" fmla="*/ 1529080 h 3345180"/>
              <a:gd name="connisteX36" fmla="*/ 116840 w 799112"/>
              <a:gd name="connsiteY36" fmla="*/ 1454785 h 3345180"/>
              <a:gd name="connisteX37" fmla="*/ 191135 w 799112"/>
              <a:gd name="connsiteY37" fmla="*/ 1402080 h 3345180"/>
              <a:gd name="connisteX38" fmla="*/ 212090 w 799112"/>
              <a:gd name="connsiteY38" fmla="*/ 1337945 h 3345180"/>
              <a:gd name="connisteX39" fmla="*/ 169545 w 799112"/>
              <a:gd name="connsiteY39" fmla="*/ 1263650 h 3345180"/>
              <a:gd name="connisteX40" fmla="*/ 95250 w 799112"/>
              <a:gd name="connsiteY40" fmla="*/ 1200150 h 3345180"/>
              <a:gd name="connisteX41" fmla="*/ 74295 w 799112"/>
              <a:gd name="connsiteY41" fmla="*/ 1125855 h 3345180"/>
              <a:gd name="connisteX42" fmla="*/ 74295 w 799112"/>
              <a:gd name="connsiteY42" fmla="*/ 1061720 h 3345180"/>
              <a:gd name="connisteX43" fmla="*/ 137795 w 799112"/>
              <a:gd name="connsiteY43" fmla="*/ 987425 h 3345180"/>
              <a:gd name="connisteX44" fmla="*/ 137795 w 799112"/>
              <a:gd name="connsiteY44" fmla="*/ 913130 h 3345180"/>
              <a:gd name="connisteX45" fmla="*/ 95250 w 799112"/>
              <a:gd name="connsiteY45" fmla="*/ 838835 h 3345180"/>
              <a:gd name="connisteX46" fmla="*/ 95250 w 799112"/>
              <a:gd name="connsiteY46" fmla="*/ 764540 h 3345180"/>
              <a:gd name="connisteX47" fmla="*/ 106045 w 799112"/>
              <a:gd name="connsiteY47" fmla="*/ 679450 h 3345180"/>
              <a:gd name="connisteX48" fmla="*/ 137795 w 799112"/>
              <a:gd name="connsiteY48" fmla="*/ 605155 h 3345180"/>
              <a:gd name="connisteX49" fmla="*/ 148590 w 799112"/>
              <a:gd name="connsiteY49" fmla="*/ 530860 h 3345180"/>
              <a:gd name="connisteX50" fmla="*/ 159385 w 799112"/>
              <a:gd name="connsiteY50" fmla="*/ 456565 h 3345180"/>
              <a:gd name="connisteX51" fmla="*/ 159385 w 799112"/>
              <a:gd name="connsiteY51" fmla="*/ 371475 h 3345180"/>
              <a:gd name="connisteX52" fmla="*/ 127000 w 799112"/>
              <a:gd name="connsiteY52" fmla="*/ 297180 h 3345180"/>
              <a:gd name="connisteX53" fmla="*/ 74295 w 799112"/>
              <a:gd name="connsiteY53" fmla="*/ 222885 h 3345180"/>
              <a:gd name="connisteX54" fmla="*/ 42545 w 799112"/>
              <a:gd name="connsiteY54" fmla="*/ 148590 h 3345180"/>
              <a:gd name="connisteX55" fmla="*/ 10160 w 799112"/>
              <a:gd name="connsiteY55" fmla="*/ 74295 h 3345180"/>
              <a:gd name="connisteX56" fmla="*/ 0 w 799112"/>
              <a:gd name="connsiteY56" fmla="*/ 0 h 334518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  <a:cxn ang="0">
                <a:pos x="connisteX46" y="connsiteY46"/>
              </a:cxn>
              <a:cxn ang="0">
                <a:pos x="connisteX47" y="connsiteY47"/>
              </a:cxn>
              <a:cxn ang="0">
                <a:pos x="connisteX48" y="connsiteY48"/>
              </a:cxn>
              <a:cxn ang="0">
                <a:pos x="connisteX49" y="connsiteY49"/>
              </a:cxn>
              <a:cxn ang="0">
                <a:pos x="connisteX50" y="connsiteY50"/>
              </a:cxn>
              <a:cxn ang="0">
                <a:pos x="connisteX51" y="connsiteY51"/>
              </a:cxn>
              <a:cxn ang="0">
                <a:pos x="connisteX52" y="connsiteY52"/>
              </a:cxn>
              <a:cxn ang="0">
                <a:pos x="connisteX53" y="connsiteY53"/>
              </a:cxn>
              <a:cxn ang="0">
                <a:pos x="connisteX54" y="connsiteY54"/>
              </a:cxn>
              <a:cxn ang="0">
                <a:pos x="connisteX55" y="connsiteY55"/>
              </a:cxn>
              <a:cxn ang="0">
                <a:pos x="connisteX56" y="connsiteY56"/>
              </a:cxn>
            </a:cxnLst>
            <a:rect l="l" t="t" r="r" b="b"/>
            <a:pathLst>
              <a:path w="799112" h="3345180">
                <a:moveTo>
                  <a:pt x="785495" y="3345180"/>
                </a:moveTo>
                <a:cubicBezTo>
                  <a:pt x="771525" y="3338195"/>
                  <a:pt x="736600" y="3326130"/>
                  <a:pt x="711200" y="3302635"/>
                </a:cubicBezTo>
                <a:cubicBezTo>
                  <a:pt x="685800" y="3279140"/>
                  <a:pt x="681990" y="3255645"/>
                  <a:pt x="658495" y="3228340"/>
                </a:cubicBezTo>
                <a:cubicBezTo>
                  <a:pt x="635000" y="3201035"/>
                  <a:pt x="608965" y="3192145"/>
                  <a:pt x="594360" y="3164840"/>
                </a:cubicBezTo>
                <a:cubicBezTo>
                  <a:pt x="579755" y="3137535"/>
                  <a:pt x="582295" y="3120390"/>
                  <a:pt x="584200" y="3090545"/>
                </a:cubicBezTo>
                <a:cubicBezTo>
                  <a:pt x="586105" y="3060700"/>
                  <a:pt x="584200" y="3041650"/>
                  <a:pt x="605155" y="3016250"/>
                </a:cubicBezTo>
                <a:cubicBezTo>
                  <a:pt x="626110" y="2990850"/>
                  <a:pt x="658495" y="2981960"/>
                  <a:pt x="690245" y="2962910"/>
                </a:cubicBezTo>
                <a:cubicBezTo>
                  <a:pt x="721995" y="2943860"/>
                  <a:pt x="743585" y="2943860"/>
                  <a:pt x="764540" y="2920365"/>
                </a:cubicBezTo>
                <a:cubicBezTo>
                  <a:pt x="785495" y="2896870"/>
                  <a:pt x="789940" y="2875915"/>
                  <a:pt x="796290" y="2846070"/>
                </a:cubicBezTo>
                <a:cubicBezTo>
                  <a:pt x="802640" y="2816225"/>
                  <a:pt x="796290" y="2803525"/>
                  <a:pt x="796290" y="2771775"/>
                </a:cubicBezTo>
                <a:cubicBezTo>
                  <a:pt x="796290" y="2740025"/>
                  <a:pt x="796290" y="2718435"/>
                  <a:pt x="796290" y="2686685"/>
                </a:cubicBezTo>
                <a:cubicBezTo>
                  <a:pt x="796290" y="2654935"/>
                  <a:pt x="800735" y="2644140"/>
                  <a:pt x="796290" y="2612390"/>
                </a:cubicBezTo>
                <a:cubicBezTo>
                  <a:pt x="791845" y="2580640"/>
                  <a:pt x="783590" y="2559050"/>
                  <a:pt x="775335" y="2527300"/>
                </a:cubicBezTo>
                <a:cubicBezTo>
                  <a:pt x="767080" y="2495550"/>
                  <a:pt x="760095" y="2482850"/>
                  <a:pt x="753745" y="2453005"/>
                </a:cubicBezTo>
                <a:cubicBezTo>
                  <a:pt x="747395" y="2423160"/>
                  <a:pt x="738505" y="2408555"/>
                  <a:pt x="742950" y="2378710"/>
                </a:cubicBezTo>
                <a:cubicBezTo>
                  <a:pt x="747395" y="2348865"/>
                  <a:pt x="775335" y="2334260"/>
                  <a:pt x="775335" y="2304415"/>
                </a:cubicBezTo>
                <a:cubicBezTo>
                  <a:pt x="775335" y="2274570"/>
                  <a:pt x="762000" y="2259965"/>
                  <a:pt x="742950" y="2230120"/>
                </a:cubicBezTo>
                <a:cubicBezTo>
                  <a:pt x="723900" y="2200275"/>
                  <a:pt x="702945" y="2185670"/>
                  <a:pt x="679450" y="2155825"/>
                </a:cubicBezTo>
                <a:cubicBezTo>
                  <a:pt x="655955" y="2125980"/>
                  <a:pt x="636905" y="2111375"/>
                  <a:pt x="626110" y="2081530"/>
                </a:cubicBezTo>
                <a:cubicBezTo>
                  <a:pt x="615315" y="2051685"/>
                  <a:pt x="626110" y="2037080"/>
                  <a:pt x="626110" y="2007235"/>
                </a:cubicBezTo>
                <a:cubicBezTo>
                  <a:pt x="626110" y="1977390"/>
                  <a:pt x="626110" y="1962785"/>
                  <a:pt x="626110" y="1932940"/>
                </a:cubicBezTo>
                <a:cubicBezTo>
                  <a:pt x="626110" y="1903095"/>
                  <a:pt x="640715" y="1873250"/>
                  <a:pt x="626110" y="1858645"/>
                </a:cubicBezTo>
                <a:cubicBezTo>
                  <a:pt x="611505" y="1844040"/>
                  <a:pt x="583565" y="1856740"/>
                  <a:pt x="551815" y="1858645"/>
                </a:cubicBezTo>
                <a:cubicBezTo>
                  <a:pt x="520065" y="1860550"/>
                  <a:pt x="499110" y="1850390"/>
                  <a:pt x="467360" y="1869440"/>
                </a:cubicBezTo>
                <a:cubicBezTo>
                  <a:pt x="435610" y="1888490"/>
                  <a:pt x="418465" y="1924050"/>
                  <a:pt x="393065" y="1953895"/>
                </a:cubicBezTo>
                <a:cubicBezTo>
                  <a:pt x="367665" y="1983740"/>
                  <a:pt x="365125" y="2003425"/>
                  <a:pt x="339725" y="2018030"/>
                </a:cubicBezTo>
                <a:cubicBezTo>
                  <a:pt x="314325" y="2032635"/>
                  <a:pt x="295275" y="2038985"/>
                  <a:pt x="265430" y="2028190"/>
                </a:cubicBezTo>
                <a:cubicBezTo>
                  <a:pt x="235585" y="2017395"/>
                  <a:pt x="208280" y="1991995"/>
                  <a:pt x="191135" y="1964690"/>
                </a:cubicBezTo>
                <a:cubicBezTo>
                  <a:pt x="173990" y="1937385"/>
                  <a:pt x="169545" y="1920240"/>
                  <a:pt x="180340" y="1890395"/>
                </a:cubicBezTo>
                <a:cubicBezTo>
                  <a:pt x="191135" y="1860550"/>
                  <a:pt x="222885" y="1847850"/>
                  <a:pt x="243840" y="1816100"/>
                </a:cubicBezTo>
                <a:cubicBezTo>
                  <a:pt x="264795" y="1784350"/>
                  <a:pt x="273685" y="1762760"/>
                  <a:pt x="286385" y="1731010"/>
                </a:cubicBezTo>
                <a:cubicBezTo>
                  <a:pt x="299085" y="1699260"/>
                  <a:pt x="316230" y="1684020"/>
                  <a:pt x="307975" y="1656715"/>
                </a:cubicBezTo>
                <a:cubicBezTo>
                  <a:pt x="299720" y="1629410"/>
                  <a:pt x="271780" y="1605915"/>
                  <a:pt x="243840" y="1593215"/>
                </a:cubicBezTo>
                <a:cubicBezTo>
                  <a:pt x="215900" y="1580515"/>
                  <a:pt x="199390" y="1593215"/>
                  <a:pt x="169545" y="1593215"/>
                </a:cubicBezTo>
                <a:cubicBezTo>
                  <a:pt x="139700" y="1593215"/>
                  <a:pt x="120650" y="1605915"/>
                  <a:pt x="95250" y="1593215"/>
                </a:cubicBezTo>
                <a:cubicBezTo>
                  <a:pt x="69850" y="1580515"/>
                  <a:pt x="38100" y="1557020"/>
                  <a:pt x="42545" y="1529080"/>
                </a:cubicBezTo>
                <a:cubicBezTo>
                  <a:pt x="46990" y="1501140"/>
                  <a:pt x="86995" y="1480185"/>
                  <a:pt x="116840" y="1454785"/>
                </a:cubicBezTo>
                <a:cubicBezTo>
                  <a:pt x="146685" y="1429385"/>
                  <a:pt x="172085" y="1425575"/>
                  <a:pt x="191135" y="1402080"/>
                </a:cubicBezTo>
                <a:cubicBezTo>
                  <a:pt x="210185" y="1378585"/>
                  <a:pt x="216535" y="1365885"/>
                  <a:pt x="212090" y="1337945"/>
                </a:cubicBezTo>
                <a:cubicBezTo>
                  <a:pt x="207645" y="1310005"/>
                  <a:pt x="193040" y="1290955"/>
                  <a:pt x="169545" y="1263650"/>
                </a:cubicBezTo>
                <a:cubicBezTo>
                  <a:pt x="146050" y="1236345"/>
                  <a:pt x="114300" y="1227455"/>
                  <a:pt x="95250" y="1200150"/>
                </a:cubicBezTo>
                <a:cubicBezTo>
                  <a:pt x="76200" y="1172845"/>
                  <a:pt x="78740" y="1153795"/>
                  <a:pt x="74295" y="1125855"/>
                </a:cubicBezTo>
                <a:cubicBezTo>
                  <a:pt x="69850" y="1097915"/>
                  <a:pt x="61595" y="1089660"/>
                  <a:pt x="74295" y="1061720"/>
                </a:cubicBezTo>
                <a:cubicBezTo>
                  <a:pt x="86995" y="1033780"/>
                  <a:pt x="125095" y="1017270"/>
                  <a:pt x="137795" y="987425"/>
                </a:cubicBezTo>
                <a:cubicBezTo>
                  <a:pt x="150495" y="957580"/>
                  <a:pt x="146050" y="942975"/>
                  <a:pt x="137795" y="913130"/>
                </a:cubicBezTo>
                <a:cubicBezTo>
                  <a:pt x="129540" y="883285"/>
                  <a:pt x="103505" y="868680"/>
                  <a:pt x="95250" y="838835"/>
                </a:cubicBezTo>
                <a:cubicBezTo>
                  <a:pt x="86995" y="808990"/>
                  <a:pt x="93345" y="796290"/>
                  <a:pt x="95250" y="764540"/>
                </a:cubicBezTo>
                <a:cubicBezTo>
                  <a:pt x="97155" y="732790"/>
                  <a:pt x="97790" y="711200"/>
                  <a:pt x="106045" y="679450"/>
                </a:cubicBezTo>
                <a:cubicBezTo>
                  <a:pt x="114300" y="647700"/>
                  <a:pt x="129540" y="635000"/>
                  <a:pt x="137795" y="605155"/>
                </a:cubicBezTo>
                <a:cubicBezTo>
                  <a:pt x="146050" y="575310"/>
                  <a:pt x="144145" y="560705"/>
                  <a:pt x="148590" y="530860"/>
                </a:cubicBezTo>
                <a:cubicBezTo>
                  <a:pt x="153035" y="501015"/>
                  <a:pt x="157480" y="488315"/>
                  <a:pt x="159385" y="456565"/>
                </a:cubicBezTo>
                <a:cubicBezTo>
                  <a:pt x="161290" y="424815"/>
                  <a:pt x="165735" y="403225"/>
                  <a:pt x="159385" y="371475"/>
                </a:cubicBezTo>
                <a:cubicBezTo>
                  <a:pt x="153035" y="339725"/>
                  <a:pt x="144145" y="327025"/>
                  <a:pt x="127000" y="297180"/>
                </a:cubicBezTo>
                <a:cubicBezTo>
                  <a:pt x="109855" y="267335"/>
                  <a:pt x="91440" y="252730"/>
                  <a:pt x="74295" y="222885"/>
                </a:cubicBezTo>
                <a:cubicBezTo>
                  <a:pt x="57150" y="193040"/>
                  <a:pt x="55245" y="178435"/>
                  <a:pt x="42545" y="148590"/>
                </a:cubicBezTo>
                <a:cubicBezTo>
                  <a:pt x="29845" y="118745"/>
                  <a:pt x="18415" y="104140"/>
                  <a:pt x="10160" y="74295"/>
                </a:cubicBezTo>
                <a:cubicBezTo>
                  <a:pt x="1905" y="44450"/>
                  <a:pt x="1270" y="13335"/>
                  <a:pt x="0" y="0"/>
                </a:cubicBezTo>
              </a:path>
            </a:pathLst>
          </a:custGeom>
          <a:noFill/>
          <a:ln w="635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sp>
        <p:nvSpPr>
          <p:cNvPr id="10" name="任意多边形 9"/>
          <p:cNvSpPr/>
          <p:nvPr/>
        </p:nvSpPr>
        <p:spPr>
          <a:xfrm>
            <a:off x="1752600" y="957263"/>
            <a:ext cx="742950" cy="785813"/>
          </a:xfrm>
          <a:custGeom>
            <a:avLst/>
            <a:gdLst>
              <a:gd name="connisteX0" fmla="*/ 742950 w 742950"/>
              <a:gd name="connsiteY0" fmla="*/ 785495 h 785495"/>
              <a:gd name="connisteX1" fmla="*/ 668655 w 742950"/>
              <a:gd name="connsiteY1" fmla="*/ 732790 h 785495"/>
              <a:gd name="connisteX2" fmla="*/ 626110 w 742950"/>
              <a:gd name="connsiteY2" fmla="*/ 658495 h 785495"/>
              <a:gd name="connisteX3" fmla="*/ 551815 w 742950"/>
              <a:gd name="connsiteY3" fmla="*/ 626745 h 785495"/>
              <a:gd name="connisteX4" fmla="*/ 477520 w 742950"/>
              <a:gd name="connsiteY4" fmla="*/ 626745 h 785495"/>
              <a:gd name="connisteX5" fmla="*/ 467360 w 742950"/>
              <a:gd name="connsiteY5" fmla="*/ 562610 h 785495"/>
              <a:gd name="connisteX6" fmla="*/ 424815 w 742950"/>
              <a:gd name="connsiteY6" fmla="*/ 488315 h 785495"/>
              <a:gd name="connisteX7" fmla="*/ 371475 w 742950"/>
              <a:gd name="connsiteY7" fmla="*/ 403225 h 785495"/>
              <a:gd name="connisteX8" fmla="*/ 328930 w 742950"/>
              <a:gd name="connsiteY8" fmla="*/ 328930 h 785495"/>
              <a:gd name="connisteX9" fmla="*/ 265430 w 742950"/>
              <a:gd name="connsiteY9" fmla="*/ 244475 h 785495"/>
              <a:gd name="connisteX10" fmla="*/ 201295 w 742950"/>
              <a:gd name="connsiteY10" fmla="*/ 222885 h 785495"/>
              <a:gd name="connisteX11" fmla="*/ 127000 w 742950"/>
              <a:gd name="connsiteY11" fmla="*/ 222885 h 785495"/>
              <a:gd name="connisteX12" fmla="*/ 95250 w 742950"/>
              <a:gd name="connsiteY12" fmla="*/ 148590 h 785495"/>
              <a:gd name="connisteX13" fmla="*/ 52705 w 742950"/>
              <a:gd name="connsiteY13" fmla="*/ 74295 h 785495"/>
              <a:gd name="connisteX14" fmla="*/ 0 w 742950"/>
              <a:gd name="connsiteY14" fmla="*/ 0 h 7854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742950" h="785495">
                <a:moveTo>
                  <a:pt x="742950" y="785495"/>
                </a:moveTo>
                <a:cubicBezTo>
                  <a:pt x="728980" y="776605"/>
                  <a:pt x="692150" y="758190"/>
                  <a:pt x="668655" y="732790"/>
                </a:cubicBezTo>
                <a:cubicBezTo>
                  <a:pt x="645160" y="707390"/>
                  <a:pt x="649605" y="679450"/>
                  <a:pt x="626110" y="658495"/>
                </a:cubicBezTo>
                <a:cubicBezTo>
                  <a:pt x="602615" y="637540"/>
                  <a:pt x="581660" y="633095"/>
                  <a:pt x="551815" y="626745"/>
                </a:cubicBezTo>
                <a:cubicBezTo>
                  <a:pt x="521970" y="620395"/>
                  <a:pt x="494665" y="639445"/>
                  <a:pt x="477520" y="626745"/>
                </a:cubicBezTo>
                <a:cubicBezTo>
                  <a:pt x="460375" y="614045"/>
                  <a:pt x="478155" y="590550"/>
                  <a:pt x="467360" y="562610"/>
                </a:cubicBezTo>
                <a:cubicBezTo>
                  <a:pt x="456565" y="534670"/>
                  <a:pt x="443865" y="520065"/>
                  <a:pt x="424815" y="488315"/>
                </a:cubicBezTo>
                <a:cubicBezTo>
                  <a:pt x="405765" y="456565"/>
                  <a:pt x="390525" y="434975"/>
                  <a:pt x="371475" y="403225"/>
                </a:cubicBezTo>
                <a:cubicBezTo>
                  <a:pt x="352425" y="371475"/>
                  <a:pt x="349885" y="360680"/>
                  <a:pt x="328930" y="328930"/>
                </a:cubicBezTo>
                <a:cubicBezTo>
                  <a:pt x="307975" y="297180"/>
                  <a:pt x="290830" y="265430"/>
                  <a:pt x="265430" y="244475"/>
                </a:cubicBezTo>
                <a:cubicBezTo>
                  <a:pt x="240030" y="223520"/>
                  <a:pt x="229235" y="227330"/>
                  <a:pt x="201295" y="222885"/>
                </a:cubicBezTo>
                <a:cubicBezTo>
                  <a:pt x="173355" y="218440"/>
                  <a:pt x="147955" y="237490"/>
                  <a:pt x="127000" y="222885"/>
                </a:cubicBezTo>
                <a:cubicBezTo>
                  <a:pt x="106045" y="208280"/>
                  <a:pt x="109855" y="178435"/>
                  <a:pt x="95250" y="148590"/>
                </a:cubicBezTo>
                <a:cubicBezTo>
                  <a:pt x="80645" y="118745"/>
                  <a:pt x="71755" y="104140"/>
                  <a:pt x="52705" y="74295"/>
                </a:cubicBezTo>
                <a:cubicBezTo>
                  <a:pt x="33655" y="44450"/>
                  <a:pt x="9525" y="13335"/>
                  <a:pt x="0" y="0"/>
                </a:cubicBezTo>
              </a:path>
            </a:pathLst>
          </a:custGeom>
          <a:noFill/>
          <a:ln w="635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sp>
        <p:nvSpPr>
          <p:cNvPr id="11" name="任意多边形 10"/>
          <p:cNvSpPr/>
          <p:nvPr/>
        </p:nvSpPr>
        <p:spPr>
          <a:xfrm>
            <a:off x="1323975" y="1647825"/>
            <a:ext cx="204788" cy="1019175"/>
          </a:xfrm>
          <a:custGeom>
            <a:avLst/>
            <a:gdLst>
              <a:gd name="connisteX0" fmla="*/ 78374 w 205471"/>
              <a:gd name="connsiteY0" fmla="*/ 0 h 1019810"/>
              <a:gd name="connisteX1" fmla="*/ 67579 w 205471"/>
              <a:gd name="connsiteY1" fmla="*/ 74295 h 1019810"/>
              <a:gd name="connisteX2" fmla="*/ 67579 w 205471"/>
              <a:gd name="connsiteY2" fmla="*/ 148590 h 1019810"/>
              <a:gd name="connisteX3" fmla="*/ 56784 w 205471"/>
              <a:gd name="connsiteY3" fmla="*/ 222885 h 1019810"/>
              <a:gd name="connisteX4" fmla="*/ 35829 w 205471"/>
              <a:gd name="connsiteY4" fmla="*/ 287020 h 1019810"/>
              <a:gd name="connisteX5" fmla="*/ 4079 w 205471"/>
              <a:gd name="connsiteY5" fmla="*/ 361315 h 1019810"/>
              <a:gd name="connisteX6" fmla="*/ 4079 w 205471"/>
              <a:gd name="connsiteY6" fmla="*/ 435610 h 1019810"/>
              <a:gd name="connisteX7" fmla="*/ 25034 w 205471"/>
              <a:gd name="connsiteY7" fmla="*/ 509905 h 1019810"/>
              <a:gd name="connisteX8" fmla="*/ 78374 w 205471"/>
              <a:gd name="connsiteY8" fmla="*/ 584200 h 1019810"/>
              <a:gd name="connisteX9" fmla="*/ 78374 w 205471"/>
              <a:gd name="connsiteY9" fmla="*/ 658495 h 1019810"/>
              <a:gd name="connisteX10" fmla="*/ 141874 w 205471"/>
              <a:gd name="connsiteY10" fmla="*/ 732790 h 1019810"/>
              <a:gd name="connisteX11" fmla="*/ 141874 w 205471"/>
              <a:gd name="connsiteY11" fmla="*/ 807085 h 1019810"/>
              <a:gd name="connisteX12" fmla="*/ 163464 w 205471"/>
              <a:gd name="connsiteY12" fmla="*/ 881380 h 1019810"/>
              <a:gd name="connisteX13" fmla="*/ 205374 w 205471"/>
              <a:gd name="connsiteY13" fmla="*/ 955675 h 1019810"/>
              <a:gd name="connisteX14" fmla="*/ 173624 w 205471"/>
              <a:gd name="connsiteY14" fmla="*/ 1019810 h 10198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205471" h="1019810">
                <a:moveTo>
                  <a:pt x="78374" y="0"/>
                </a:moveTo>
                <a:cubicBezTo>
                  <a:pt x="76469" y="13335"/>
                  <a:pt x="69484" y="44450"/>
                  <a:pt x="67579" y="74295"/>
                </a:cubicBezTo>
                <a:cubicBezTo>
                  <a:pt x="65674" y="104140"/>
                  <a:pt x="69484" y="118745"/>
                  <a:pt x="67579" y="148590"/>
                </a:cubicBezTo>
                <a:cubicBezTo>
                  <a:pt x="65674" y="178435"/>
                  <a:pt x="63134" y="194945"/>
                  <a:pt x="56784" y="222885"/>
                </a:cubicBezTo>
                <a:cubicBezTo>
                  <a:pt x="50434" y="250825"/>
                  <a:pt x="46624" y="259080"/>
                  <a:pt x="35829" y="287020"/>
                </a:cubicBezTo>
                <a:cubicBezTo>
                  <a:pt x="25034" y="314960"/>
                  <a:pt x="10429" y="331470"/>
                  <a:pt x="4079" y="361315"/>
                </a:cubicBezTo>
                <a:cubicBezTo>
                  <a:pt x="-2271" y="391160"/>
                  <a:pt x="-366" y="405765"/>
                  <a:pt x="4079" y="435610"/>
                </a:cubicBezTo>
                <a:cubicBezTo>
                  <a:pt x="8524" y="465455"/>
                  <a:pt x="10429" y="480060"/>
                  <a:pt x="25034" y="509905"/>
                </a:cubicBezTo>
                <a:cubicBezTo>
                  <a:pt x="39639" y="539750"/>
                  <a:pt x="67579" y="554355"/>
                  <a:pt x="78374" y="584200"/>
                </a:cubicBezTo>
                <a:cubicBezTo>
                  <a:pt x="89169" y="614045"/>
                  <a:pt x="65674" y="628650"/>
                  <a:pt x="78374" y="658495"/>
                </a:cubicBezTo>
                <a:cubicBezTo>
                  <a:pt x="91074" y="688340"/>
                  <a:pt x="129174" y="702945"/>
                  <a:pt x="141874" y="732790"/>
                </a:cubicBezTo>
                <a:cubicBezTo>
                  <a:pt x="154574" y="762635"/>
                  <a:pt x="137429" y="777240"/>
                  <a:pt x="141874" y="807085"/>
                </a:cubicBezTo>
                <a:cubicBezTo>
                  <a:pt x="146319" y="836930"/>
                  <a:pt x="150764" y="851535"/>
                  <a:pt x="163464" y="881380"/>
                </a:cubicBezTo>
                <a:cubicBezTo>
                  <a:pt x="176164" y="911225"/>
                  <a:pt x="203469" y="927735"/>
                  <a:pt x="205374" y="955675"/>
                </a:cubicBezTo>
                <a:cubicBezTo>
                  <a:pt x="207279" y="983615"/>
                  <a:pt x="180609" y="1008380"/>
                  <a:pt x="173624" y="1019810"/>
                </a:cubicBezTo>
              </a:path>
            </a:pathLst>
          </a:custGeom>
          <a:noFill/>
          <a:ln w="63500" cmpd="sng">
            <a:solidFill>
              <a:srgbClr val="0000FF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sp>
        <p:nvSpPr>
          <p:cNvPr id="13" name="任意多边形 12"/>
          <p:cNvSpPr/>
          <p:nvPr/>
        </p:nvSpPr>
        <p:spPr>
          <a:xfrm>
            <a:off x="1071563" y="85725"/>
            <a:ext cx="512763" cy="2114550"/>
          </a:xfrm>
          <a:custGeom>
            <a:avLst/>
            <a:gdLst>
              <a:gd name="connisteX0" fmla="*/ 393065 w 512374"/>
              <a:gd name="connsiteY0" fmla="*/ 0 h 2113915"/>
              <a:gd name="connisteX1" fmla="*/ 446405 w 512374"/>
              <a:gd name="connsiteY1" fmla="*/ 64135 h 2113915"/>
              <a:gd name="connisteX2" fmla="*/ 478155 w 512374"/>
              <a:gd name="connsiteY2" fmla="*/ 138430 h 2113915"/>
              <a:gd name="connisteX3" fmla="*/ 478155 w 512374"/>
              <a:gd name="connsiteY3" fmla="*/ 212725 h 2113915"/>
              <a:gd name="connisteX4" fmla="*/ 478155 w 512374"/>
              <a:gd name="connsiteY4" fmla="*/ 287020 h 2113915"/>
              <a:gd name="connisteX5" fmla="*/ 499110 w 512374"/>
              <a:gd name="connsiteY5" fmla="*/ 361315 h 2113915"/>
              <a:gd name="connisteX6" fmla="*/ 499110 w 512374"/>
              <a:gd name="connsiteY6" fmla="*/ 435610 h 2113915"/>
              <a:gd name="connisteX7" fmla="*/ 509905 w 512374"/>
              <a:gd name="connsiteY7" fmla="*/ 509905 h 2113915"/>
              <a:gd name="connisteX8" fmla="*/ 509905 w 512374"/>
              <a:gd name="connsiteY8" fmla="*/ 574040 h 2113915"/>
              <a:gd name="connisteX9" fmla="*/ 488950 w 512374"/>
              <a:gd name="connsiteY9" fmla="*/ 648335 h 2113915"/>
              <a:gd name="connisteX10" fmla="*/ 446405 w 512374"/>
              <a:gd name="connsiteY10" fmla="*/ 722630 h 2113915"/>
              <a:gd name="connisteX11" fmla="*/ 435610 w 512374"/>
              <a:gd name="connsiteY11" fmla="*/ 796925 h 2113915"/>
              <a:gd name="connisteX12" fmla="*/ 424815 w 512374"/>
              <a:gd name="connsiteY12" fmla="*/ 871220 h 2113915"/>
              <a:gd name="connisteX13" fmla="*/ 403860 w 512374"/>
              <a:gd name="connsiteY13" fmla="*/ 945515 h 2113915"/>
              <a:gd name="connisteX14" fmla="*/ 350520 w 512374"/>
              <a:gd name="connsiteY14" fmla="*/ 1019810 h 2113915"/>
              <a:gd name="connisteX15" fmla="*/ 329565 w 512374"/>
              <a:gd name="connsiteY15" fmla="*/ 1094105 h 2113915"/>
              <a:gd name="connisteX16" fmla="*/ 297815 w 512374"/>
              <a:gd name="connsiteY16" fmla="*/ 1168400 h 2113915"/>
              <a:gd name="connisteX17" fmla="*/ 297815 w 512374"/>
              <a:gd name="connsiteY17" fmla="*/ 1232535 h 2113915"/>
              <a:gd name="connisteX18" fmla="*/ 297815 w 512374"/>
              <a:gd name="connsiteY18" fmla="*/ 1306830 h 2113915"/>
              <a:gd name="connisteX19" fmla="*/ 297815 w 512374"/>
              <a:gd name="connsiteY19" fmla="*/ 1381125 h 2113915"/>
              <a:gd name="connisteX20" fmla="*/ 255270 w 512374"/>
              <a:gd name="connsiteY20" fmla="*/ 1455420 h 2113915"/>
              <a:gd name="connisteX21" fmla="*/ 244475 w 512374"/>
              <a:gd name="connsiteY21" fmla="*/ 1529715 h 2113915"/>
              <a:gd name="connisteX22" fmla="*/ 201930 w 512374"/>
              <a:gd name="connsiteY22" fmla="*/ 1604010 h 2113915"/>
              <a:gd name="connisteX23" fmla="*/ 127635 w 512374"/>
              <a:gd name="connsiteY23" fmla="*/ 1667510 h 2113915"/>
              <a:gd name="connisteX24" fmla="*/ 74295 w 512374"/>
              <a:gd name="connsiteY24" fmla="*/ 1731645 h 2113915"/>
              <a:gd name="connisteX25" fmla="*/ 53340 w 512374"/>
              <a:gd name="connsiteY25" fmla="*/ 1805940 h 2113915"/>
              <a:gd name="connisteX26" fmla="*/ 74295 w 512374"/>
              <a:gd name="connsiteY26" fmla="*/ 1880235 h 2113915"/>
              <a:gd name="connisteX27" fmla="*/ 64135 w 512374"/>
              <a:gd name="connsiteY27" fmla="*/ 1965325 h 2113915"/>
              <a:gd name="connisteX28" fmla="*/ 64135 w 512374"/>
              <a:gd name="connsiteY28" fmla="*/ 2039620 h 2113915"/>
              <a:gd name="connisteX29" fmla="*/ 0 w 512374"/>
              <a:gd name="connsiteY29" fmla="*/ 2113915 h 21139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</a:cxnLst>
            <a:rect l="l" t="t" r="r" b="b"/>
            <a:pathLst>
              <a:path w="512375" h="2113915">
                <a:moveTo>
                  <a:pt x="393065" y="0"/>
                </a:moveTo>
                <a:cubicBezTo>
                  <a:pt x="403225" y="11430"/>
                  <a:pt x="429260" y="36195"/>
                  <a:pt x="446405" y="64135"/>
                </a:cubicBezTo>
                <a:cubicBezTo>
                  <a:pt x="463550" y="92075"/>
                  <a:pt x="471805" y="108585"/>
                  <a:pt x="478155" y="138430"/>
                </a:cubicBezTo>
                <a:cubicBezTo>
                  <a:pt x="484505" y="168275"/>
                  <a:pt x="478155" y="182880"/>
                  <a:pt x="478155" y="212725"/>
                </a:cubicBezTo>
                <a:cubicBezTo>
                  <a:pt x="478155" y="242570"/>
                  <a:pt x="473710" y="257175"/>
                  <a:pt x="478155" y="287020"/>
                </a:cubicBezTo>
                <a:cubicBezTo>
                  <a:pt x="482600" y="316865"/>
                  <a:pt x="494665" y="331470"/>
                  <a:pt x="499110" y="361315"/>
                </a:cubicBezTo>
                <a:cubicBezTo>
                  <a:pt x="503555" y="391160"/>
                  <a:pt x="497205" y="405765"/>
                  <a:pt x="499110" y="435610"/>
                </a:cubicBezTo>
                <a:cubicBezTo>
                  <a:pt x="501015" y="465455"/>
                  <a:pt x="508000" y="481965"/>
                  <a:pt x="509905" y="509905"/>
                </a:cubicBezTo>
                <a:cubicBezTo>
                  <a:pt x="511810" y="537845"/>
                  <a:pt x="514350" y="546100"/>
                  <a:pt x="509905" y="574040"/>
                </a:cubicBezTo>
                <a:cubicBezTo>
                  <a:pt x="505460" y="601980"/>
                  <a:pt x="501650" y="618490"/>
                  <a:pt x="488950" y="648335"/>
                </a:cubicBezTo>
                <a:cubicBezTo>
                  <a:pt x="476250" y="678180"/>
                  <a:pt x="457200" y="692785"/>
                  <a:pt x="446405" y="722630"/>
                </a:cubicBezTo>
                <a:cubicBezTo>
                  <a:pt x="435610" y="752475"/>
                  <a:pt x="440055" y="767080"/>
                  <a:pt x="435610" y="796925"/>
                </a:cubicBezTo>
                <a:cubicBezTo>
                  <a:pt x="431165" y="826770"/>
                  <a:pt x="431165" y="841375"/>
                  <a:pt x="424815" y="871220"/>
                </a:cubicBezTo>
                <a:cubicBezTo>
                  <a:pt x="418465" y="901065"/>
                  <a:pt x="418465" y="915670"/>
                  <a:pt x="403860" y="945515"/>
                </a:cubicBezTo>
                <a:cubicBezTo>
                  <a:pt x="389255" y="975360"/>
                  <a:pt x="365125" y="989965"/>
                  <a:pt x="350520" y="1019810"/>
                </a:cubicBezTo>
                <a:cubicBezTo>
                  <a:pt x="335915" y="1049655"/>
                  <a:pt x="340360" y="1064260"/>
                  <a:pt x="329565" y="1094105"/>
                </a:cubicBezTo>
                <a:cubicBezTo>
                  <a:pt x="318770" y="1123950"/>
                  <a:pt x="304165" y="1140460"/>
                  <a:pt x="297815" y="1168400"/>
                </a:cubicBezTo>
                <a:cubicBezTo>
                  <a:pt x="291465" y="1196340"/>
                  <a:pt x="297815" y="1204595"/>
                  <a:pt x="297815" y="1232535"/>
                </a:cubicBezTo>
                <a:cubicBezTo>
                  <a:pt x="297815" y="1260475"/>
                  <a:pt x="297815" y="1276985"/>
                  <a:pt x="297815" y="1306830"/>
                </a:cubicBezTo>
                <a:cubicBezTo>
                  <a:pt x="297815" y="1336675"/>
                  <a:pt x="306070" y="1351280"/>
                  <a:pt x="297815" y="1381125"/>
                </a:cubicBezTo>
                <a:cubicBezTo>
                  <a:pt x="289560" y="1410970"/>
                  <a:pt x="266065" y="1425575"/>
                  <a:pt x="255270" y="1455420"/>
                </a:cubicBezTo>
                <a:cubicBezTo>
                  <a:pt x="244475" y="1485265"/>
                  <a:pt x="255270" y="1499870"/>
                  <a:pt x="244475" y="1529715"/>
                </a:cubicBezTo>
                <a:cubicBezTo>
                  <a:pt x="233680" y="1559560"/>
                  <a:pt x="225425" y="1576705"/>
                  <a:pt x="201930" y="1604010"/>
                </a:cubicBezTo>
                <a:cubicBezTo>
                  <a:pt x="178435" y="1631315"/>
                  <a:pt x="153035" y="1642110"/>
                  <a:pt x="127635" y="1667510"/>
                </a:cubicBezTo>
                <a:cubicBezTo>
                  <a:pt x="102235" y="1692910"/>
                  <a:pt x="88900" y="1703705"/>
                  <a:pt x="74295" y="1731645"/>
                </a:cubicBezTo>
                <a:cubicBezTo>
                  <a:pt x="59690" y="1759585"/>
                  <a:pt x="53340" y="1776095"/>
                  <a:pt x="53340" y="1805940"/>
                </a:cubicBezTo>
                <a:cubicBezTo>
                  <a:pt x="53340" y="1835785"/>
                  <a:pt x="72390" y="1848485"/>
                  <a:pt x="74295" y="1880235"/>
                </a:cubicBezTo>
                <a:cubicBezTo>
                  <a:pt x="76200" y="1911985"/>
                  <a:pt x="66040" y="1933575"/>
                  <a:pt x="64135" y="1965325"/>
                </a:cubicBezTo>
                <a:cubicBezTo>
                  <a:pt x="62230" y="1997075"/>
                  <a:pt x="76835" y="2009775"/>
                  <a:pt x="64135" y="2039620"/>
                </a:cubicBezTo>
                <a:cubicBezTo>
                  <a:pt x="51435" y="2069465"/>
                  <a:pt x="12700" y="2100580"/>
                  <a:pt x="0" y="2113915"/>
                </a:cubicBezTo>
              </a:path>
            </a:pathLst>
          </a:cu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sp>
        <p:nvSpPr>
          <p:cNvPr id="17" name="任意多边形 16"/>
          <p:cNvSpPr/>
          <p:nvPr/>
        </p:nvSpPr>
        <p:spPr>
          <a:xfrm>
            <a:off x="752158" y="85408"/>
            <a:ext cx="765175" cy="2081213"/>
          </a:xfrm>
          <a:custGeom>
            <a:avLst/>
            <a:gdLst>
              <a:gd name="connisteX0" fmla="*/ 594995 w 764692"/>
              <a:gd name="connsiteY0" fmla="*/ 0 h 2081530"/>
              <a:gd name="connisteX1" fmla="*/ 605155 w 764692"/>
              <a:gd name="connsiteY1" fmla="*/ 74295 h 2081530"/>
              <a:gd name="connisteX2" fmla="*/ 647700 w 764692"/>
              <a:gd name="connsiteY2" fmla="*/ 148590 h 2081530"/>
              <a:gd name="connisteX3" fmla="*/ 690245 w 764692"/>
              <a:gd name="connsiteY3" fmla="*/ 233680 h 2081530"/>
              <a:gd name="connisteX4" fmla="*/ 732790 w 764692"/>
              <a:gd name="connsiteY4" fmla="*/ 307975 h 2081530"/>
              <a:gd name="connisteX5" fmla="*/ 732790 w 764692"/>
              <a:gd name="connsiteY5" fmla="*/ 393065 h 2081530"/>
              <a:gd name="connisteX6" fmla="*/ 743585 w 764692"/>
              <a:gd name="connsiteY6" fmla="*/ 467360 h 2081530"/>
              <a:gd name="connisteX7" fmla="*/ 764540 w 764692"/>
              <a:gd name="connsiteY7" fmla="*/ 541655 h 2081530"/>
              <a:gd name="connisteX8" fmla="*/ 732790 w 764692"/>
              <a:gd name="connsiteY8" fmla="*/ 626745 h 2081530"/>
              <a:gd name="connisteX9" fmla="*/ 658495 w 764692"/>
              <a:gd name="connsiteY9" fmla="*/ 690245 h 2081530"/>
              <a:gd name="connisteX10" fmla="*/ 584200 w 764692"/>
              <a:gd name="connsiteY10" fmla="*/ 732790 h 2081530"/>
              <a:gd name="connisteX11" fmla="*/ 520700 w 764692"/>
              <a:gd name="connsiteY11" fmla="*/ 807085 h 2081530"/>
              <a:gd name="connisteX12" fmla="*/ 478155 w 764692"/>
              <a:gd name="connsiteY12" fmla="*/ 881380 h 2081530"/>
              <a:gd name="connisteX13" fmla="*/ 414020 w 764692"/>
              <a:gd name="connsiteY13" fmla="*/ 934720 h 2081530"/>
              <a:gd name="connisteX14" fmla="*/ 339725 w 764692"/>
              <a:gd name="connsiteY14" fmla="*/ 966470 h 2081530"/>
              <a:gd name="connisteX15" fmla="*/ 307975 w 764692"/>
              <a:gd name="connsiteY15" fmla="*/ 1040765 h 2081530"/>
              <a:gd name="connisteX16" fmla="*/ 287020 w 764692"/>
              <a:gd name="connsiteY16" fmla="*/ 1115060 h 2081530"/>
              <a:gd name="connisteX17" fmla="*/ 254635 w 764692"/>
              <a:gd name="connsiteY17" fmla="*/ 1189355 h 2081530"/>
              <a:gd name="connisteX18" fmla="*/ 201930 w 764692"/>
              <a:gd name="connsiteY18" fmla="*/ 1253490 h 2081530"/>
              <a:gd name="connisteX19" fmla="*/ 127635 w 764692"/>
              <a:gd name="connsiteY19" fmla="*/ 1327785 h 2081530"/>
              <a:gd name="connisteX20" fmla="*/ 85090 w 764692"/>
              <a:gd name="connsiteY20" fmla="*/ 1402080 h 2081530"/>
              <a:gd name="connisteX21" fmla="*/ 53340 w 764692"/>
              <a:gd name="connsiteY21" fmla="*/ 1486535 h 2081530"/>
              <a:gd name="connisteX22" fmla="*/ 42545 w 764692"/>
              <a:gd name="connsiteY22" fmla="*/ 1550670 h 2081530"/>
              <a:gd name="connisteX23" fmla="*/ 31750 w 764692"/>
              <a:gd name="connsiteY23" fmla="*/ 1624965 h 2081530"/>
              <a:gd name="connisteX24" fmla="*/ 31750 w 764692"/>
              <a:gd name="connsiteY24" fmla="*/ 1710055 h 2081530"/>
              <a:gd name="connisteX25" fmla="*/ 42545 w 764692"/>
              <a:gd name="connsiteY25" fmla="*/ 1784350 h 2081530"/>
              <a:gd name="connisteX26" fmla="*/ 74295 w 764692"/>
              <a:gd name="connsiteY26" fmla="*/ 1858645 h 2081530"/>
              <a:gd name="connisteX27" fmla="*/ 53340 w 764692"/>
              <a:gd name="connsiteY27" fmla="*/ 1932940 h 2081530"/>
              <a:gd name="connisteX28" fmla="*/ 53340 w 764692"/>
              <a:gd name="connsiteY28" fmla="*/ 2007235 h 2081530"/>
              <a:gd name="connisteX29" fmla="*/ 0 w 764692"/>
              <a:gd name="connsiteY29" fmla="*/ 2081530 h 20815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</a:cxnLst>
            <a:rect l="l" t="t" r="r" b="b"/>
            <a:pathLst>
              <a:path w="764692" h="2081530">
                <a:moveTo>
                  <a:pt x="594995" y="0"/>
                </a:moveTo>
                <a:cubicBezTo>
                  <a:pt x="596265" y="13335"/>
                  <a:pt x="594360" y="44450"/>
                  <a:pt x="605155" y="74295"/>
                </a:cubicBezTo>
                <a:cubicBezTo>
                  <a:pt x="615950" y="104140"/>
                  <a:pt x="630555" y="116840"/>
                  <a:pt x="647700" y="148590"/>
                </a:cubicBezTo>
                <a:cubicBezTo>
                  <a:pt x="664845" y="180340"/>
                  <a:pt x="673100" y="201930"/>
                  <a:pt x="690245" y="233680"/>
                </a:cubicBezTo>
                <a:cubicBezTo>
                  <a:pt x="707390" y="265430"/>
                  <a:pt x="724535" y="276225"/>
                  <a:pt x="732790" y="307975"/>
                </a:cubicBezTo>
                <a:cubicBezTo>
                  <a:pt x="741045" y="339725"/>
                  <a:pt x="730885" y="361315"/>
                  <a:pt x="732790" y="393065"/>
                </a:cubicBezTo>
                <a:cubicBezTo>
                  <a:pt x="734695" y="424815"/>
                  <a:pt x="737235" y="437515"/>
                  <a:pt x="743585" y="467360"/>
                </a:cubicBezTo>
                <a:cubicBezTo>
                  <a:pt x="749935" y="497205"/>
                  <a:pt x="766445" y="509905"/>
                  <a:pt x="764540" y="541655"/>
                </a:cubicBezTo>
                <a:cubicBezTo>
                  <a:pt x="762635" y="573405"/>
                  <a:pt x="753745" y="596900"/>
                  <a:pt x="732790" y="626745"/>
                </a:cubicBezTo>
                <a:cubicBezTo>
                  <a:pt x="711835" y="656590"/>
                  <a:pt x="688340" y="669290"/>
                  <a:pt x="658495" y="690245"/>
                </a:cubicBezTo>
                <a:cubicBezTo>
                  <a:pt x="628650" y="711200"/>
                  <a:pt x="611505" y="709295"/>
                  <a:pt x="584200" y="732790"/>
                </a:cubicBezTo>
                <a:cubicBezTo>
                  <a:pt x="556895" y="756285"/>
                  <a:pt x="541655" y="777240"/>
                  <a:pt x="520700" y="807085"/>
                </a:cubicBezTo>
                <a:cubicBezTo>
                  <a:pt x="499745" y="836930"/>
                  <a:pt x="499745" y="855980"/>
                  <a:pt x="478155" y="881380"/>
                </a:cubicBezTo>
                <a:cubicBezTo>
                  <a:pt x="456565" y="906780"/>
                  <a:pt x="441960" y="917575"/>
                  <a:pt x="414020" y="934720"/>
                </a:cubicBezTo>
                <a:cubicBezTo>
                  <a:pt x="386080" y="951865"/>
                  <a:pt x="360680" y="945515"/>
                  <a:pt x="339725" y="966470"/>
                </a:cubicBezTo>
                <a:cubicBezTo>
                  <a:pt x="318770" y="987425"/>
                  <a:pt x="318770" y="1010920"/>
                  <a:pt x="307975" y="1040765"/>
                </a:cubicBezTo>
                <a:cubicBezTo>
                  <a:pt x="297180" y="1070610"/>
                  <a:pt x="297815" y="1085215"/>
                  <a:pt x="287020" y="1115060"/>
                </a:cubicBezTo>
                <a:cubicBezTo>
                  <a:pt x="276225" y="1144905"/>
                  <a:pt x="271780" y="1161415"/>
                  <a:pt x="254635" y="1189355"/>
                </a:cubicBezTo>
                <a:cubicBezTo>
                  <a:pt x="237490" y="1217295"/>
                  <a:pt x="227330" y="1225550"/>
                  <a:pt x="201930" y="1253490"/>
                </a:cubicBezTo>
                <a:cubicBezTo>
                  <a:pt x="176530" y="1281430"/>
                  <a:pt x="151130" y="1297940"/>
                  <a:pt x="127635" y="1327785"/>
                </a:cubicBezTo>
                <a:cubicBezTo>
                  <a:pt x="104140" y="1357630"/>
                  <a:pt x="99695" y="1370330"/>
                  <a:pt x="85090" y="1402080"/>
                </a:cubicBezTo>
                <a:cubicBezTo>
                  <a:pt x="70485" y="1433830"/>
                  <a:pt x="61595" y="1456690"/>
                  <a:pt x="53340" y="1486535"/>
                </a:cubicBezTo>
                <a:cubicBezTo>
                  <a:pt x="45085" y="1516380"/>
                  <a:pt x="46990" y="1522730"/>
                  <a:pt x="42545" y="1550670"/>
                </a:cubicBezTo>
                <a:cubicBezTo>
                  <a:pt x="38100" y="1578610"/>
                  <a:pt x="33655" y="1593215"/>
                  <a:pt x="31750" y="1624965"/>
                </a:cubicBezTo>
                <a:cubicBezTo>
                  <a:pt x="29845" y="1656715"/>
                  <a:pt x="29845" y="1678305"/>
                  <a:pt x="31750" y="1710055"/>
                </a:cubicBezTo>
                <a:cubicBezTo>
                  <a:pt x="33655" y="1741805"/>
                  <a:pt x="34290" y="1754505"/>
                  <a:pt x="42545" y="1784350"/>
                </a:cubicBezTo>
                <a:cubicBezTo>
                  <a:pt x="50800" y="1814195"/>
                  <a:pt x="72390" y="1828800"/>
                  <a:pt x="74295" y="1858645"/>
                </a:cubicBezTo>
                <a:cubicBezTo>
                  <a:pt x="76200" y="1888490"/>
                  <a:pt x="57785" y="1903095"/>
                  <a:pt x="53340" y="1932940"/>
                </a:cubicBezTo>
                <a:cubicBezTo>
                  <a:pt x="48895" y="1962785"/>
                  <a:pt x="64135" y="1977390"/>
                  <a:pt x="53340" y="2007235"/>
                </a:cubicBezTo>
                <a:cubicBezTo>
                  <a:pt x="42545" y="2037080"/>
                  <a:pt x="10795" y="2068195"/>
                  <a:pt x="0" y="2081530"/>
                </a:cubicBezTo>
              </a:path>
            </a:pathLst>
          </a:custGeom>
          <a:noFill/>
          <a:ln w="603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sp>
        <p:nvSpPr>
          <p:cNvPr id="18" name="文本框 17"/>
          <p:cNvSpPr txBox="1"/>
          <p:nvPr/>
        </p:nvSpPr>
        <p:spPr>
          <a:xfrm>
            <a:off x="2793365" y="3278505"/>
            <a:ext cx="77597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FF0000"/>
                </a:solidFill>
              </a:rPr>
              <a:t>南海</a:t>
            </a:r>
            <a:endParaRPr lang="zh-CN" altLang="en-US" sz="2400" b="1">
              <a:solidFill>
                <a:srgbClr val="FF0000"/>
              </a:solidFill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94945" y="1647825"/>
            <a:ext cx="77597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FF0000"/>
                </a:solidFill>
              </a:rPr>
              <a:t>印度洋水系</a:t>
            </a:r>
            <a:endParaRPr lang="zh-CN" altLang="en-US" sz="2400" b="1">
              <a:solidFill>
                <a:srgbClr val="FF0000"/>
              </a:solidFill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2679700" y="1340485"/>
            <a:ext cx="77597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002060"/>
                </a:solidFill>
              </a:rPr>
              <a:t>太平洋水系</a:t>
            </a:r>
            <a:endParaRPr lang="zh-CN" altLang="en-US" sz="2400" b="1">
              <a:solidFill>
                <a:srgbClr val="002060"/>
              </a:solidFill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3088640" y="5446395"/>
            <a:ext cx="33159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olidFill>
                  <a:srgbClr val="FF0000"/>
                </a:solidFill>
              </a:rPr>
              <a:t>自北向南</a:t>
            </a:r>
            <a:endParaRPr lang="zh-CN" altLang="en-US" b="1">
              <a:solidFill>
                <a:srgbClr val="FF0000"/>
              </a:solidFill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2495550" y="5884545"/>
            <a:ext cx="331597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1.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上游湍急，下游水流平缓</a:t>
            </a:r>
            <a:endParaRPr lang="zh-CN" altLang="en-US" b="1" dirty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  <a:sym typeface="+mn-ea"/>
            </a:endParaRPr>
          </a:p>
          <a:p>
            <a:r>
              <a:rPr lang="en-US" altLang="zh-CN" b="1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2.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水量大，水位季节变化大</a:t>
            </a:r>
            <a:endParaRPr lang="zh-CN" altLang="en-US" b="1" dirty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endParaRPr lang="zh-CN" altLang="en-US" b="1" dirty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pic>
        <p:nvPicPr>
          <p:cNvPr id="1073742952" name="图片 107374295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1520" y="225425"/>
            <a:ext cx="2515235" cy="3883025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37429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2" grpId="1"/>
      <p:bldP spid="14" grpId="0"/>
      <p:bldP spid="14" grpId="1"/>
      <p:bldP spid="15" grpId="0"/>
      <p:bldP spid="15" grpId="1"/>
      <p:bldP spid="16" grpId="0"/>
      <p:bldP spid="16" grpId="1"/>
      <p:bldP spid="19" grpId="0"/>
      <p:bldP spid="19" grpId="1"/>
      <p:bldP spid="8" grpId="0" bldLvl="0" animBg="1"/>
      <p:bldP spid="10" grpId="0" bldLvl="0" animBg="1"/>
      <p:bldP spid="11" grpId="0" bldLvl="0" animBg="1"/>
      <p:bldP spid="13" grpId="0" bldLvl="0" animBg="1"/>
      <p:bldP spid="17" grpId="0" bldLvl="0" animBg="1"/>
      <p:bldP spid="23" grpId="0"/>
      <p:bldP spid="22" grpId="0"/>
      <p:bldP spid="21" grpId="0"/>
      <p:bldP spid="2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13" name="文本框 112"/>
          <p:cNvSpPr txBox="1"/>
          <p:nvPr/>
        </p:nvSpPr>
        <p:spPr>
          <a:xfrm>
            <a:off x="154940" y="1062990"/>
            <a:ext cx="7633970" cy="181483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zh-CN" altLang="en-US" sz="2800" b="1">
                <a:ea typeface="楷体" panose="02010609060101010101" charset="-122"/>
              </a:rPr>
              <a:t>二、马来群岛</a:t>
            </a:r>
            <a:endParaRPr lang="zh-CN" altLang="en-US" sz="2800" b="1">
              <a:ea typeface="楷体" panose="02010609060101010101" charset="-122"/>
            </a:endParaRPr>
          </a:p>
          <a:p>
            <a:pPr indent="0"/>
            <a:r>
              <a:rPr lang="en-US" altLang="zh-CN" sz="2800" b="1">
                <a:ea typeface="楷体" panose="02010609060101010101" charset="-122"/>
              </a:rPr>
              <a:t>1.</a:t>
            </a:r>
            <a:r>
              <a:rPr lang="zh-CN" sz="2800" b="1">
                <a:ea typeface="楷体" panose="02010609060101010101" charset="-122"/>
              </a:rPr>
              <a:t>图甲为马来群岛气候资料图，</a:t>
            </a:r>
            <a:r>
              <a:rPr lang="zh-CN" sz="2800" b="0">
                <a:ea typeface="黑体" panose="02010609060101010101" charset="-122"/>
              </a:rPr>
              <a:t>马来群岛主要的气候类型是</a:t>
            </a:r>
            <a:r>
              <a:rPr lang="en-US" sz="2800" b="0" u="sng">
                <a:latin typeface="黑体" panose="02010609060101010101" charset="-122"/>
              </a:rPr>
              <a:t>              </a:t>
            </a:r>
            <a:r>
              <a:rPr lang="zh-CN" sz="2800" b="0">
                <a:ea typeface="黑体" panose="02010609060101010101" charset="-122"/>
              </a:rPr>
              <a:t>，气候特征为</a:t>
            </a:r>
            <a:r>
              <a:rPr lang="en-US" sz="2800" b="0" u="sng">
                <a:latin typeface="黑体" panose="02010609060101010101" charset="-122"/>
              </a:rPr>
              <a:t>                         </a:t>
            </a:r>
            <a:r>
              <a:rPr lang="zh-CN" sz="2800" b="0">
                <a:ea typeface="黑体" panose="02010609060101010101" charset="-122"/>
              </a:rPr>
              <a:t>。</a:t>
            </a:r>
            <a:endParaRPr lang="zh-CN" altLang="en-US" sz="2800" b="0">
              <a:ea typeface="黑体" panose="02010609060101010101" charset="-122"/>
            </a:endParaRPr>
          </a:p>
        </p:txBody>
      </p:sp>
      <p:pic>
        <p:nvPicPr>
          <p:cNvPr id="1073742951" name="图片 107374295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50915" y="2962910"/>
            <a:ext cx="2349500" cy="345059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文本框 3"/>
          <p:cNvSpPr txBox="1"/>
          <p:nvPr/>
        </p:nvSpPr>
        <p:spPr>
          <a:xfrm>
            <a:off x="2186305" y="1932940"/>
            <a:ext cx="200406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rgbClr val="FF0000"/>
                </a:solidFill>
              </a:rPr>
              <a:t>热带雨林气候</a:t>
            </a:r>
            <a:endParaRPr lang="zh-CN" altLang="en-US" sz="2000" b="1">
              <a:solidFill>
                <a:srgbClr val="FF0000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60730" y="2331720"/>
            <a:ext cx="200406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rgbClr val="FF0000"/>
                </a:solidFill>
              </a:rPr>
              <a:t>全年高温多雨</a:t>
            </a:r>
            <a:endParaRPr lang="zh-CN" altLang="en-US" sz="2000" b="1">
              <a:solidFill>
                <a:srgbClr val="FF0000"/>
              </a:solidFill>
            </a:endParaRPr>
          </a:p>
        </p:txBody>
      </p:sp>
      <p:pic>
        <p:nvPicPr>
          <p:cNvPr id="21505" name="图片 280591" descr="东南亚气候分布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970" y="2962910"/>
            <a:ext cx="5347335" cy="374269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矩形 1"/>
          <p:cNvSpPr/>
          <p:nvPr/>
        </p:nvSpPr>
        <p:spPr>
          <a:xfrm>
            <a:off x="268605" y="5544820"/>
            <a:ext cx="1452880" cy="100266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3" name="直接箭头连接符 2"/>
          <p:cNvCxnSpPr/>
          <p:nvPr/>
        </p:nvCxnSpPr>
        <p:spPr>
          <a:xfrm flipV="1">
            <a:off x="3188335" y="4769485"/>
            <a:ext cx="3175000" cy="860425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13" name="文本框 112"/>
          <p:cNvSpPr txBox="1"/>
          <p:nvPr/>
        </p:nvSpPr>
        <p:spPr>
          <a:xfrm>
            <a:off x="98425" y="261620"/>
            <a:ext cx="8677275" cy="156845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en-US" sz="2400" b="0">
                <a:latin typeface="黑体" panose="02010609060101010101" charset="-122"/>
              </a:rPr>
              <a:t> 2.</a:t>
            </a:r>
            <a:r>
              <a:rPr lang="zh-CN" sz="2400" b="0">
                <a:ea typeface="黑体" panose="02010609060101010101" charset="-122"/>
              </a:rPr>
              <a:t>马来群岛主要地形为</a:t>
            </a:r>
            <a:r>
              <a:rPr lang="en-US" sz="2400" b="0">
                <a:latin typeface="黑体" panose="02010609060101010101" charset="-122"/>
              </a:rPr>
              <a:t>_______</a:t>
            </a:r>
            <a:r>
              <a:rPr lang="zh-CN" sz="2400" b="0">
                <a:ea typeface="黑体" panose="02010609060101010101" charset="-122"/>
              </a:rPr>
              <a:t>，平原较</a:t>
            </a:r>
            <a:r>
              <a:rPr lang="en-US" sz="2400" b="0">
                <a:latin typeface="黑体" panose="02010609060101010101" charset="-122"/>
              </a:rPr>
              <a:t>_____</a:t>
            </a:r>
            <a:r>
              <a:rPr lang="zh-CN" sz="2400" b="0">
                <a:ea typeface="黑体" panose="02010609060101010101" charset="-122"/>
              </a:rPr>
              <a:t>（大/小），地势</a:t>
            </a:r>
            <a:r>
              <a:rPr lang="en-US" sz="2400" b="0">
                <a:latin typeface="黑体" panose="02010609060101010101" charset="-122"/>
              </a:rPr>
              <a:t>______</a:t>
            </a:r>
            <a:r>
              <a:rPr lang="zh-CN" sz="2400" b="0">
                <a:ea typeface="黑体" panose="02010609060101010101" charset="-122"/>
              </a:rPr>
              <a:t>（平坦/崎岖）。</a:t>
            </a:r>
            <a:endParaRPr lang="en-US" sz="2400" b="0">
              <a:latin typeface="黑体" panose="02010609060101010101" charset="-122"/>
            </a:endParaRPr>
          </a:p>
          <a:p>
            <a:pPr indent="0"/>
            <a:r>
              <a:rPr lang="en-US" altLang="zh-CN" sz="2400" b="0">
                <a:ea typeface="黑体" panose="02010609060101010101" charset="-122"/>
              </a:rPr>
              <a:t>3.</a:t>
            </a:r>
            <a:r>
              <a:rPr lang="zh-CN" sz="2400" b="0">
                <a:ea typeface="黑体" panose="02010609060101010101" charset="-122"/>
              </a:rPr>
              <a:t>根据气候和地形特点，分析岛上河流特点为</a:t>
            </a:r>
            <a:r>
              <a:rPr lang="en-US" sz="2400" b="0">
                <a:latin typeface="黑体" panose="02010609060101010101" charset="-122"/>
              </a:rPr>
              <a:t>____________</a:t>
            </a:r>
            <a:r>
              <a:rPr lang="zh-CN" sz="2400" b="0">
                <a:ea typeface="黑体" panose="02010609060101010101" charset="-122"/>
              </a:rPr>
              <a:t>。</a:t>
            </a:r>
            <a:endParaRPr lang="zh-CN" altLang="en-US" sz="2400" b="0">
              <a:ea typeface="黑体" panose="02010609060101010101" charset="-122"/>
            </a:endParaRPr>
          </a:p>
        </p:txBody>
      </p:sp>
      <p:pic>
        <p:nvPicPr>
          <p:cNvPr id="8193" name="图片 14337" descr="7-1"/>
          <p:cNvPicPr>
            <a:picLocks noGrp="1" noChangeAspect="1"/>
          </p:cNvPicPr>
          <p:nvPr/>
        </p:nvPicPr>
        <p:blipFill>
          <a:blip r:embed="rId1"/>
          <a:srcRect t="25986"/>
          <a:stretch>
            <a:fillRect/>
          </a:stretch>
        </p:blipFill>
        <p:spPr>
          <a:xfrm>
            <a:off x="98425" y="2040890"/>
            <a:ext cx="7833995" cy="481711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103245" y="662940"/>
            <a:ext cx="200406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rgbClr val="FF0000"/>
                </a:solidFill>
              </a:rPr>
              <a:t>山地丘陵</a:t>
            </a:r>
            <a:endParaRPr lang="zh-CN" altLang="en-US" sz="2000" b="1">
              <a:solidFill>
                <a:srgbClr val="FF0000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661660" y="662940"/>
            <a:ext cx="63563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rgbClr val="FF0000"/>
                </a:solidFill>
              </a:rPr>
              <a:t>小</a:t>
            </a:r>
            <a:endParaRPr lang="zh-CN" altLang="en-US" sz="2000" b="1">
              <a:solidFill>
                <a:srgbClr val="FF0000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42900" y="1061720"/>
            <a:ext cx="112903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rgbClr val="FF0000"/>
                </a:solidFill>
              </a:rPr>
              <a:t>崎岖</a:t>
            </a:r>
            <a:endParaRPr lang="zh-CN" altLang="en-US" sz="2000" b="1">
              <a:solidFill>
                <a:srgbClr val="FF0000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297295" y="1235710"/>
            <a:ext cx="273621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河流短小湍急，多呈放射状。水量大，水位变化小。</a:t>
            </a:r>
            <a:endParaRPr lang="zh-CN" altLang="en-US" sz="2400" b="1" dirty="0">
              <a:solidFill>
                <a:srgbClr val="FF0000"/>
              </a:solidFill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sp>
        <p:nvSpPr>
          <p:cNvPr id="6" name="任意多边形 5"/>
          <p:cNvSpPr/>
          <p:nvPr/>
        </p:nvSpPr>
        <p:spPr>
          <a:xfrm>
            <a:off x="3259455" y="4454525"/>
            <a:ext cx="190500" cy="151130"/>
          </a:xfrm>
          <a:custGeom>
            <a:avLst/>
            <a:gdLst>
              <a:gd name="connisteX0" fmla="*/ 190500 w 190500"/>
              <a:gd name="connsiteY0" fmla="*/ 58420 h 151309"/>
              <a:gd name="connisteX1" fmla="*/ 175895 w 190500"/>
              <a:gd name="connsiteY1" fmla="*/ 131445 h 151309"/>
              <a:gd name="connisteX2" fmla="*/ 102235 w 190500"/>
              <a:gd name="connsiteY2" fmla="*/ 146050 h 151309"/>
              <a:gd name="connisteX3" fmla="*/ 43815 w 190500"/>
              <a:gd name="connsiteY3" fmla="*/ 73025 h 151309"/>
              <a:gd name="connisteX4" fmla="*/ 0 w 190500"/>
              <a:gd name="connsiteY4" fmla="*/ 0 h 151309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rect l="l" t="t" r="r" b="b"/>
            <a:pathLst>
              <a:path w="190500" h="151309">
                <a:moveTo>
                  <a:pt x="190500" y="58420"/>
                </a:moveTo>
                <a:cubicBezTo>
                  <a:pt x="189230" y="73025"/>
                  <a:pt x="193675" y="113665"/>
                  <a:pt x="175895" y="131445"/>
                </a:cubicBezTo>
                <a:cubicBezTo>
                  <a:pt x="158115" y="149225"/>
                  <a:pt x="128905" y="157480"/>
                  <a:pt x="102235" y="146050"/>
                </a:cubicBezTo>
                <a:cubicBezTo>
                  <a:pt x="75565" y="134620"/>
                  <a:pt x="64135" y="102235"/>
                  <a:pt x="43815" y="73025"/>
                </a:cubicBezTo>
                <a:cubicBezTo>
                  <a:pt x="23495" y="43815"/>
                  <a:pt x="7620" y="13335"/>
                  <a:pt x="0" y="0"/>
                </a:cubicBezTo>
              </a:path>
            </a:pathLst>
          </a:cu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任意多边形 6"/>
          <p:cNvSpPr/>
          <p:nvPr/>
        </p:nvSpPr>
        <p:spPr>
          <a:xfrm>
            <a:off x="2760980" y="4745990"/>
            <a:ext cx="454660" cy="77470"/>
          </a:xfrm>
          <a:custGeom>
            <a:avLst/>
            <a:gdLst>
              <a:gd name="connisteX0" fmla="*/ 454660 w 454660"/>
              <a:gd name="connsiteY0" fmla="*/ 75071 h 77611"/>
              <a:gd name="connisteX1" fmla="*/ 381000 w 454660"/>
              <a:gd name="connsiteY1" fmla="*/ 75071 h 77611"/>
              <a:gd name="connisteX2" fmla="*/ 307975 w 454660"/>
              <a:gd name="connsiteY2" fmla="*/ 75071 h 77611"/>
              <a:gd name="connisteX3" fmla="*/ 234315 w 454660"/>
              <a:gd name="connsiteY3" fmla="*/ 45226 h 77611"/>
              <a:gd name="connisteX4" fmla="*/ 146685 w 454660"/>
              <a:gd name="connsiteY4" fmla="*/ 16016 h 77611"/>
              <a:gd name="connisteX5" fmla="*/ 73660 w 454660"/>
              <a:gd name="connsiteY5" fmla="*/ 1411 h 77611"/>
              <a:gd name="connisteX6" fmla="*/ 0 w 454660"/>
              <a:gd name="connsiteY6" fmla="*/ 1411 h 77611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454660" h="77611">
                <a:moveTo>
                  <a:pt x="454660" y="75071"/>
                </a:moveTo>
                <a:cubicBezTo>
                  <a:pt x="441325" y="75071"/>
                  <a:pt x="410210" y="75071"/>
                  <a:pt x="381000" y="75071"/>
                </a:cubicBezTo>
                <a:cubicBezTo>
                  <a:pt x="351790" y="75071"/>
                  <a:pt x="337185" y="80786"/>
                  <a:pt x="307975" y="75071"/>
                </a:cubicBezTo>
                <a:cubicBezTo>
                  <a:pt x="278765" y="69356"/>
                  <a:pt x="266700" y="57291"/>
                  <a:pt x="234315" y="45226"/>
                </a:cubicBezTo>
                <a:cubicBezTo>
                  <a:pt x="201930" y="33161"/>
                  <a:pt x="179070" y="24906"/>
                  <a:pt x="146685" y="16016"/>
                </a:cubicBezTo>
                <a:cubicBezTo>
                  <a:pt x="114300" y="7126"/>
                  <a:pt x="102870" y="4586"/>
                  <a:pt x="73660" y="1411"/>
                </a:cubicBezTo>
                <a:cubicBezTo>
                  <a:pt x="44450" y="-1764"/>
                  <a:pt x="13335" y="1411"/>
                  <a:pt x="0" y="1411"/>
                </a:cubicBezTo>
              </a:path>
            </a:pathLst>
          </a:custGeom>
          <a:noFill/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任意多边形 7"/>
          <p:cNvSpPr/>
          <p:nvPr/>
        </p:nvSpPr>
        <p:spPr>
          <a:xfrm>
            <a:off x="2468245" y="4920615"/>
            <a:ext cx="747395" cy="236855"/>
          </a:xfrm>
          <a:custGeom>
            <a:avLst/>
            <a:gdLst>
              <a:gd name="connisteX0" fmla="*/ 747395 w 747395"/>
              <a:gd name="connsiteY0" fmla="*/ 16986 h 236696"/>
              <a:gd name="connisteX1" fmla="*/ 673735 w 747395"/>
              <a:gd name="connsiteY1" fmla="*/ 2381 h 236696"/>
              <a:gd name="connisteX2" fmla="*/ 600710 w 747395"/>
              <a:gd name="connsiteY2" fmla="*/ 2381 h 236696"/>
              <a:gd name="connisteX3" fmla="*/ 527050 w 747395"/>
              <a:gd name="connsiteY3" fmla="*/ 16986 h 236696"/>
              <a:gd name="connisteX4" fmla="*/ 454025 w 747395"/>
              <a:gd name="connsiteY4" fmla="*/ 46196 h 236696"/>
              <a:gd name="connisteX5" fmla="*/ 381000 w 747395"/>
              <a:gd name="connsiteY5" fmla="*/ 90646 h 236696"/>
              <a:gd name="connisteX6" fmla="*/ 292735 w 747395"/>
              <a:gd name="connsiteY6" fmla="*/ 149066 h 236696"/>
              <a:gd name="connisteX7" fmla="*/ 219710 w 747395"/>
              <a:gd name="connsiteY7" fmla="*/ 178276 h 236696"/>
              <a:gd name="connisteX8" fmla="*/ 146050 w 747395"/>
              <a:gd name="connsiteY8" fmla="*/ 192881 h 236696"/>
              <a:gd name="connisteX9" fmla="*/ 73025 w 747395"/>
              <a:gd name="connsiteY9" fmla="*/ 207486 h 236696"/>
              <a:gd name="connisteX10" fmla="*/ 0 w 747395"/>
              <a:gd name="connsiteY10" fmla="*/ 236696 h 236696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747395" h="236696">
                <a:moveTo>
                  <a:pt x="747395" y="16986"/>
                </a:moveTo>
                <a:cubicBezTo>
                  <a:pt x="734060" y="13811"/>
                  <a:pt x="702945" y="5556"/>
                  <a:pt x="673735" y="2381"/>
                </a:cubicBezTo>
                <a:cubicBezTo>
                  <a:pt x="644525" y="-794"/>
                  <a:pt x="629920" y="-794"/>
                  <a:pt x="600710" y="2381"/>
                </a:cubicBezTo>
                <a:cubicBezTo>
                  <a:pt x="571500" y="5556"/>
                  <a:pt x="556260" y="8096"/>
                  <a:pt x="527050" y="16986"/>
                </a:cubicBezTo>
                <a:cubicBezTo>
                  <a:pt x="497840" y="25876"/>
                  <a:pt x="483235" y="31591"/>
                  <a:pt x="454025" y="46196"/>
                </a:cubicBezTo>
                <a:cubicBezTo>
                  <a:pt x="424815" y="60801"/>
                  <a:pt x="413385" y="70326"/>
                  <a:pt x="381000" y="90646"/>
                </a:cubicBezTo>
                <a:cubicBezTo>
                  <a:pt x="348615" y="110966"/>
                  <a:pt x="325120" y="131286"/>
                  <a:pt x="292735" y="149066"/>
                </a:cubicBezTo>
                <a:cubicBezTo>
                  <a:pt x="260350" y="166846"/>
                  <a:pt x="248920" y="169386"/>
                  <a:pt x="219710" y="178276"/>
                </a:cubicBezTo>
                <a:cubicBezTo>
                  <a:pt x="190500" y="187166"/>
                  <a:pt x="175260" y="187166"/>
                  <a:pt x="146050" y="192881"/>
                </a:cubicBezTo>
                <a:cubicBezTo>
                  <a:pt x="116840" y="198596"/>
                  <a:pt x="102235" y="198596"/>
                  <a:pt x="73025" y="207486"/>
                </a:cubicBezTo>
                <a:cubicBezTo>
                  <a:pt x="43815" y="216376"/>
                  <a:pt x="13335" y="230981"/>
                  <a:pt x="0" y="236696"/>
                </a:cubicBezTo>
              </a:path>
            </a:pathLst>
          </a:cu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任意多边形 8"/>
          <p:cNvSpPr/>
          <p:nvPr/>
        </p:nvSpPr>
        <p:spPr>
          <a:xfrm>
            <a:off x="3376295" y="4645025"/>
            <a:ext cx="322580" cy="153035"/>
          </a:xfrm>
          <a:custGeom>
            <a:avLst/>
            <a:gdLst>
              <a:gd name="connisteX0" fmla="*/ 0 w 322580"/>
              <a:gd name="connsiteY0" fmla="*/ 58420 h 153305"/>
              <a:gd name="connisteX1" fmla="*/ 59055 w 322580"/>
              <a:gd name="connsiteY1" fmla="*/ 131445 h 153305"/>
              <a:gd name="connisteX2" fmla="*/ 132080 w 322580"/>
              <a:gd name="connsiteY2" fmla="*/ 146050 h 153305"/>
              <a:gd name="connisteX3" fmla="*/ 205105 w 322580"/>
              <a:gd name="connsiteY3" fmla="*/ 146050 h 153305"/>
              <a:gd name="connisteX4" fmla="*/ 249555 w 322580"/>
              <a:gd name="connsiteY4" fmla="*/ 73025 h 153305"/>
              <a:gd name="connisteX5" fmla="*/ 322580 w 322580"/>
              <a:gd name="connsiteY5" fmla="*/ 0 h 1533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322580" h="153306">
                <a:moveTo>
                  <a:pt x="0" y="58420"/>
                </a:moveTo>
                <a:cubicBezTo>
                  <a:pt x="10160" y="73025"/>
                  <a:pt x="32385" y="113665"/>
                  <a:pt x="59055" y="131445"/>
                </a:cubicBezTo>
                <a:cubicBezTo>
                  <a:pt x="85725" y="149225"/>
                  <a:pt x="102870" y="142875"/>
                  <a:pt x="132080" y="146050"/>
                </a:cubicBezTo>
                <a:cubicBezTo>
                  <a:pt x="161290" y="149225"/>
                  <a:pt x="181610" y="160655"/>
                  <a:pt x="205105" y="146050"/>
                </a:cubicBezTo>
                <a:cubicBezTo>
                  <a:pt x="228600" y="131445"/>
                  <a:pt x="226060" y="102235"/>
                  <a:pt x="249555" y="73025"/>
                </a:cubicBezTo>
                <a:cubicBezTo>
                  <a:pt x="273050" y="43815"/>
                  <a:pt x="308610" y="13335"/>
                  <a:pt x="322580" y="0"/>
                </a:cubicBezTo>
              </a:path>
            </a:pathLst>
          </a:cu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任意多边形 9"/>
          <p:cNvSpPr/>
          <p:nvPr/>
        </p:nvSpPr>
        <p:spPr>
          <a:xfrm>
            <a:off x="3244850" y="4923155"/>
            <a:ext cx="497840" cy="250190"/>
          </a:xfrm>
          <a:custGeom>
            <a:avLst/>
            <a:gdLst>
              <a:gd name="connisteX0" fmla="*/ 0 w 497840"/>
              <a:gd name="connsiteY0" fmla="*/ 0 h 250222"/>
              <a:gd name="connisteX1" fmla="*/ 87630 w 497840"/>
              <a:gd name="connsiteY1" fmla="*/ 29210 h 250222"/>
              <a:gd name="connisteX2" fmla="*/ 161290 w 497840"/>
              <a:gd name="connsiteY2" fmla="*/ 102870 h 250222"/>
              <a:gd name="connisteX3" fmla="*/ 234315 w 497840"/>
              <a:gd name="connsiteY3" fmla="*/ 146685 h 250222"/>
              <a:gd name="connisteX4" fmla="*/ 278130 w 497840"/>
              <a:gd name="connsiteY4" fmla="*/ 219710 h 250222"/>
              <a:gd name="connisteX5" fmla="*/ 351790 w 497840"/>
              <a:gd name="connsiteY5" fmla="*/ 234315 h 250222"/>
              <a:gd name="connisteX6" fmla="*/ 424815 w 497840"/>
              <a:gd name="connsiteY6" fmla="*/ 248920 h 250222"/>
              <a:gd name="connisteX7" fmla="*/ 497840 w 497840"/>
              <a:gd name="connsiteY7" fmla="*/ 205105 h 250222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97840" h="250222">
                <a:moveTo>
                  <a:pt x="0" y="0"/>
                </a:moveTo>
                <a:cubicBezTo>
                  <a:pt x="15875" y="4445"/>
                  <a:pt x="55245" y="8890"/>
                  <a:pt x="87630" y="29210"/>
                </a:cubicBezTo>
                <a:cubicBezTo>
                  <a:pt x="120015" y="49530"/>
                  <a:pt x="132080" y="79375"/>
                  <a:pt x="161290" y="102870"/>
                </a:cubicBezTo>
                <a:cubicBezTo>
                  <a:pt x="190500" y="126365"/>
                  <a:pt x="210820" y="123190"/>
                  <a:pt x="234315" y="146685"/>
                </a:cubicBezTo>
                <a:cubicBezTo>
                  <a:pt x="257810" y="170180"/>
                  <a:pt x="254635" y="201930"/>
                  <a:pt x="278130" y="219710"/>
                </a:cubicBezTo>
                <a:cubicBezTo>
                  <a:pt x="301625" y="237490"/>
                  <a:pt x="322580" y="228600"/>
                  <a:pt x="351790" y="234315"/>
                </a:cubicBezTo>
                <a:cubicBezTo>
                  <a:pt x="381000" y="240030"/>
                  <a:pt x="395605" y="254635"/>
                  <a:pt x="424815" y="248920"/>
                </a:cubicBezTo>
                <a:cubicBezTo>
                  <a:pt x="454025" y="243205"/>
                  <a:pt x="484505" y="213995"/>
                  <a:pt x="497840" y="205105"/>
                </a:cubicBezTo>
              </a:path>
            </a:pathLst>
          </a:cu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" grpId="0"/>
      <p:bldP spid="3" grpId="0"/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13" name="文本框 112"/>
          <p:cNvSpPr txBox="1"/>
          <p:nvPr/>
        </p:nvSpPr>
        <p:spPr>
          <a:xfrm>
            <a:off x="360680" y="210820"/>
            <a:ext cx="8423275" cy="13220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en-US" sz="2000" b="0">
                <a:latin typeface="黑体" panose="02010609060101010101" charset="-122"/>
              </a:rPr>
              <a:t>4.</a:t>
            </a:r>
            <a:r>
              <a:rPr lang="zh-CN" sz="2000" b="0">
                <a:ea typeface="黑体" panose="02010609060101010101" charset="-122"/>
              </a:rPr>
              <a:t>马来群岛火山、地震频发，尤其是</a:t>
            </a:r>
            <a:r>
              <a:rPr lang="en-US" sz="2000" b="0">
                <a:latin typeface="黑体" panose="02010609060101010101" charset="-122"/>
              </a:rPr>
              <a:t>_____________</a:t>
            </a:r>
            <a:r>
              <a:rPr lang="zh-CN" sz="2000" b="0">
                <a:ea typeface="黑体" panose="02010609060101010101" charset="-122"/>
              </a:rPr>
              <a:t>世界上火山最多的国家，有“火山国”之称。</a:t>
            </a:r>
            <a:r>
              <a:rPr lang="en-US" sz="2000" b="0">
                <a:latin typeface="黑体" panose="02010609060101010101" charset="-122"/>
              </a:rPr>
              <a:t>  </a:t>
            </a:r>
            <a:r>
              <a:rPr lang="zh-CN" sz="2000" b="0">
                <a:ea typeface="黑体" panose="02010609060101010101" charset="-122"/>
              </a:rPr>
              <a:t>请从板块构造学说角度解释原因</a:t>
            </a:r>
            <a:r>
              <a:rPr lang="en-US" sz="2000" b="0">
                <a:latin typeface="黑体" panose="02010609060101010101" charset="-122"/>
              </a:rPr>
              <a:t>________________________________________________</a:t>
            </a:r>
            <a:r>
              <a:rPr lang="zh-CN" sz="2000" b="0">
                <a:ea typeface="黑体" panose="02010609060101010101" charset="-122"/>
              </a:rPr>
              <a:t>。</a:t>
            </a:r>
            <a:endParaRPr lang="zh-CN" altLang="en-US" sz="2000" b="0">
              <a:ea typeface="黑体" panose="02010609060101010101" charset="-122"/>
            </a:endParaRPr>
          </a:p>
        </p:txBody>
      </p:sp>
      <p:pic>
        <p:nvPicPr>
          <p:cNvPr id="9217" name="图片 268295" descr="地震带"/>
          <p:cNvPicPr>
            <a:picLocks noChangeAspect="1"/>
          </p:cNvPicPr>
          <p:nvPr/>
        </p:nvPicPr>
        <p:blipFill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4925" y="1557338"/>
            <a:ext cx="7910513" cy="52927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219" name="矩形 268293"/>
          <p:cNvSpPr/>
          <p:nvPr/>
        </p:nvSpPr>
        <p:spPr>
          <a:xfrm>
            <a:off x="2484438" y="3357563"/>
            <a:ext cx="1592262" cy="1168400"/>
          </a:xfrm>
          <a:prstGeom prst="rect">
            <a:avLst/>
          </a:prstGeom>
          <a:noFill/>
          <a:ln w="38100" cap="flat" cmpd="sng">
            <a:solidFill>
              <a:srgbClr val="3333FF"/>
            </a:solidFill>
            <a:prstDash val="sysDot"/>
            <a:miter/>
            <a:headEnd type="none" w="med" len="med"/>
            <a:tailEnd type="none" w="med" len="med"/>
          </a:ln>
        </p:spPr>
        <p:txBody>
          <a:bodyPr anchor="t"/>
          <a:p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532630" y="154940"/>
            <a:ext cx="1905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olidFill>
                  <a:srgbClr val="FF0000"/>
                </a:solidFill>
              </a:rPr>
              <a:t>印度尼西亚</a:t>
            </a:r>
            <a:endParaRPr lang="zh-CN" altLang="en-US" b="1">
              <a:solidFill>
                <a:srgbClr val="FF0000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66725" y="1156970"/>
            <a:ext cx="7809230" cy="953135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rgbClr val="FF0000"/>
                </a:solidFill>
              </a:rPr>
              <a:t>位于印度洋</a:t>
            </a:r>
            <a:r>
              <a:rPr lang="zh-CN" altLang="en-US" sz="3600" b="1">
                <a:solidFill>
                  <a:srgbClr val="FF0000"/>
                </a:solidFill>
              </a:rPr>
              <a:t>板</a:t>
            </a:r>
            <a:r>
              <a:rPr lang="zh-CN" altLang="en-US" sz="2000" b="1">
                <a:solidFill>
                  <a:srgbClr val="FF0000"/>
                </a:solidFill>
              </a:rPr>
              <a:t>块、太平洋板块、</a:t>
            </a:r>
            <a:r>
              <a:rPr lang="zh-CN" altLang="en-US" sz="2800" b="1">
                <a:solidFill>
                  <a:srgbClr val="FF0000"/>
                </a:solidFill>
              </a:rPr>
              <a:t>欧亚</a:t>
            </a:r>
            <a:r>
              <a:rPr lang="zh-CN" altLang="en-US" sz="2000" b="1">
                <a:solidFill>
                  <a:srgbClr val="FF0000"/>
                </a:solidFill>
              </a:rPr>
              <a:t>板块交界处，地壳活跃，多火山地震。</a:t>
            </a:r>
            <a:endParaRPr lang="zh-CN" altLang="en-US" sz="2000" b="1">
              <a:solidFill>
                <a:srgbClr val="FF0000"/>
              </a:solidFill>
            </a:endParaRPr>
          </a:p>
        </p:txBody>
      </p:sp>
    </p:spTree>
    <p:custDataLst>
      <p:tags r:id="rId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9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19" grpId="0" animBg="1"/>
      <p:bldP spid="2" grpId="0"/>
      <p:bldP spid="3" grpId="0" bldLvl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32805" name="图片 332804"/>
          <p:cNvPicPr>
            <a:picLocks noChangeAspect="1"/>
          </p:cNvPicPr>
          <p:nvPr/>
        </p:nvPicPr>
        <p:blipFill>
          <a:blip r:embed="rId1"/>
          <a:srcRect r="706" b="10034"/>
          <a:stretch>
            <a:fillRect/>
          </a:stretch>
        </p:blipFill>
        <p:spPr>
          <a:xfrm>
            <a:off x="-7620" y="-635"/>
            <a:ext cx="9151620" cy="685863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文本框 1"/>
          <p:cNvSpPr txBox="1"/>
          <p:nvPr/>
        </p:nvSpPr>
        <p:spPr>
          <a:xfrm>
            <a:off x="-7620" y="198120"/>
            <a:ext cx="9041130" cy="17894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15000"/>
              </a:lnSpc>
            </a:pPr>
            <a:r>
              <a:rPr lang="zh-CN" altLang="en-US" sz="3200" b="1">
                <a:latin typeface="隶书" panose="02010509060101010101" charset="-122"/>
                <a:ea typeface="隶书" panose="02010509060101010101" charset="-122"/>
              </a:rPr>
              <a:t>火山</a:t>
            </a:r>
            <a:r>
              <a:rPr lang="zh-CN" altLang="en-US" sz="3200" b="1" dirty="0">
                <a:latin typeface="隶书" panose="02010509060101010101" charset="-122"/>
                <a:ea typeface="隶书" panose="02010509060101010101" charset="-122"/>
                <a:sym typeface="+mn-ea"/>
              </a:rPr>
              <a:t>喷发可能会引发巨大灾害，人们应该远离火山。但也有人选择在火山附近居住，这是为什么呢？</a:t>
            </a:r>
            <a:endParaRPr lang="zh-CN" altLang="en-US" sz="3200" b="1" dirty="0">
              <a:latin typeface="隶书" panose="02010509060101010101" charset="-122"/>
              <a:ea typeface="隶书" panose="02010509060101010101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78435" y="2124075"/>
            <a:ext cx="7883525" cy="108140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p>
            <a:pPr>
              <a:lnSpc>
                <a:spcPct val="115000"/>
              </a:lnSpc>
            </a:pP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sym typeface="+mn-ea"/>
              </a:rPr>
              <a:t>火山喷发带来大量火山灰，土壤肥沃，为农作物的生长提供了丰富的养分。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3" grpId="1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13" name="文本框 112"/>
          <p:cNvSpPr txBox="1"/>
          <p:nvPr/>
        </p:nvSpPr>
        <p:spPr>
          <a:xfrm>
            <a:off x="154940" y="0"/>
            <a:ext cx="8037830" cy="13836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en-US" sz="2800" b="0">
                <a:latin typeface="黑体" panose="02010609060101010101" charset="-122"/>
              </a:rPr>
              <a:t> </a:t>
            </a:r>
            <a:r>
              <a:rPr lang="zh-CN" sz="2800" b="1">
                <a:ea typeface="宋体" panose="02010600030101010101" pitchFamily="2" charset="-122"/>
              </a:rPr>
              <a:t>【课堂小结】</a:t>
            </a:r>
            <a:r>
              <a:rPr lang="zh-CN" sz="2800" b="1">
                <a:ea typeface="楷体" panose="02010609060101010101" charset="-122"/>
              </a:rPr>
              <a:t>填表对比中南半岛和马来群岛的地理特征。</a:t>
            </a:r>
            <a:endParaRPr lang="zh-CN" altLang="en-US" sz="2800" b="1">
              <a:ea typeface="楷体" panose="02010609060101010101" charset="-122"/>
            </a:endParaRPr>
          </a:p>
        </p:txBody>
      </p:sp>
      <p:graphicFrame>
        <p:nvGraphicFramePr>
          <p:cNvPr id="4" name="表格 3"/>
          <p:cNvGraphicFramePr/>
          <p:nvPr>
            <p:custDataLst>
              <p:tags r:id="rId1"/>
            </p:custDataLst>
          </p:nvPr>
        </p:nvGraphicFramePr>
        <p:xfrm>
          <a:off x="154940" y="1814830"/>
          <a:ext cx="8607425" cy="478980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42365"/>
                <a:gridCol w="2057400"/>
                <a:gridCol w="1790700"/>
                <a:gridCol w="1927225"/>
                <a:gridCol w="1689735"/>
              </a:tblGrid>
              <a:tr h="95821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800" b="1">
                          <a:latin typeface="楷体" panose="02010609060101010101" charset="-122"/>
                          <a:ea typeface="楷体" panose="02010609060101010101" charset="-122"/>
                          <a:cs typeface="楷体" panose="02010609060101010101" charset="-122"/>
                        </a:rPr>
                        <a:t> </a:t>
                      </a:r>
                      <a:endParaRPr lang="en-US" altLang="en-US" sz="2800" b="1">
                        <a:latin typeface="楷体" panose="02010609060101010101" charset="-122"/>
                        <a:ea typeface="楷体" panose="02010609060101010101" charset="-122"/>
                        <a:cs typeface="楷体" panose="02010609060101010101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800" b="1">
                          <a:latin typeface="楷体" panose="02010609060101010101" charset="-122"/>
                          <a:ea typeface="楷体" panose="02010609060101010101" charset="-122"/>
                          <a:cs typeface="楷体" panose="02010609060101010101" charset="-122"/>
                        </a:rPr>
                        <a:t>地形特征</a:t>
                      </a:r>
                      <a:endParaRPr lang="en-US" altLang="en-US" sz="2800" b="1">
                        <a:latin typeface="楷体" panose="02010609060101010101" charset="-122"/>
                        <a:ea typeface="楷体" panose="02010609060101010101" charset="-122"/>
                        <a:cs typeface="楷体" panose="02010609060101010101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800" b="1">
                          <a:latin typeface="楷体" panose="02010609060101010101" charset="-122"/>
                          <a:ea typeface="楷体" panose="02010609060101010101" charset="-122"/>
                          <a:cs typeface="楷体" panose="02010609060101010101" charset="-122"/>
                        </a:rPr>
                        <a:t>气候类型</a:t>
                      </a:r>
                      <a:endParaRPr lang="en-US" altLang="en-US" sz="2800" b="1">
                        <a:latin typeface="楷体" panose="02010609060101010101" charset="-122"/>
                        <a:ea typeface="楷体" panose="02010609060101010101" charset="-122"/>
                        <a:cs typeface="楷体" panose="02010609060101010101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800" b="1">
                          <a:latin typeface="楷体" panose="02010609060101010101" charset="-122"/>
                          <a:ea typeface="楷体" panose="02010609060101010101" charset="-122"/>
                          <a:cs typeface="楷体" panose="02010609060101010101" charset="-122"/>
                        </a:rPr>
                        <a:t>气候特征</a:t>
                      </a:r>
                      <a:endParaRPr lang="en-US" altLang="en-US" sz="2800" b="1">
                        <a:latin typeface="楷体" panose="02010609060101010101" charset="-122"/>
                        <a:ea typeface="楷体" panose="02010609060101010101" charset="-122"/>
                        <a:cs typeface="楷体" panose="02010609060101010101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800" b="1">
                          <a:latin typeface="楷体" panose="02010609060101010101" charset="-122"/>
                          <a:ea typeface="楷体" panose="02010609060101010101" charset="-122"/>
                          <a:cs typeface="楷体" panose="02010609060101010101" charset="-122"/>
                        </a:rPr>
                        <a:t>河流特征</a:t>
                      </a:r>
                      <a:endParaRPr lang="en-US" altLang="en-US" sz="2800" b="1">
                        <a:latin typeface="楷体" panose="02010609060101010101" charset="-122"/>
                        <a:ea typeface="楷体" panose="02010609060101010101" charset="-122"/>
                        <a:cs typeface="楷体" panose="02010609060101010101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91579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800" b="1">
                          <a:latin typeface="楷体" panose="02010609060101010101" charset="-122"/>
                          <a:ea typeface="楷体" panose="02010609060101010101" charset="-122"/>
                          <a:cs typeface="楷体" panose="02010609060101010101" charset="-122"/>
                        </a:rPr>
                        <a:t>中南半岛</a:t>
                      </a:r>
                      <a:endParaRPr lang="en-US" altLang="en-US" sz="2800" b="1">
                        <a:latin typeface="楷体" panose="02010609060101010101" charset="-122"/>
                        <a:ea typeface="楷体" panose="02010609060101010101" charset="-122"/>
                        <a:cs typeface="楷体" panose="02010609060101010101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800" b="1">
                          <a:latin typeface="楷体" panose="02010609060101010101" charset="-122"/>
                          <a:ea typeface="楷体" panose="02010609060101010101" charset="-122"/>
                          <a:cs typeface="楷体" panose="02010609060101010101" charset="-122"/>
                        </a:rPr>
                        <a:t> </a:t>
                      </a:r>
                      <a:endParaRPr lang="en-US" altLang="en-US" sz="2800" b="1">
                        <a:latin typeface="楷体" panose="02010609060101010101" charset="-122"/>
                        <a:ea typeface="楷体" panose="02010609060101010101" charset="-122"/>
                        <a:cs typeface="楷体" panose="02010609060101010101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800" b="1">
                          <a:latin typeface="楷体" panose="02010609060101010101" charset="-122"/>
                          <a:ea typeface="楷体" panose="02010609060101010101" charset="-122"/>
                          <a:cs typeface="楷体" panose="02010609060101010101" charset="-122"/>
                        </a:rPr>
                        <a:t> </a:t>
                      </a:r>
                      <a:endParaRPr lang="en-US" altLang="en-US" sz="2800" b="1">
                        <a:latin typeface="楷体" panose="02010609060101010101" charset="-122"/>
                        <a:ea typeface="楷体" panose="02010609060101010101" charset="-122"/>
                        <a:cs typeface="楷体" panose="02010609060101010101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800" b="1">
                          <a:latin typeface="楷体" panose="02010609060101010101" charset="-122"/>
                          <a:ea typeface="楷体" panose="02010609060101010101" charset="-122"/>
                          <a:cs typeface="楷体" panose="02010609060101010101" charset="-122"/>
                        </a:rPr>
                        <a:t> </a:t>
                      </a:r>
                      <a:endParaRPr lang="en-US" altLang="en-US" sz="2800" b="1">
                        <a:latin typeface="楷体" panose="02010609060101010101" charset="-122"/>
                        <a:ea typeface="楷体" panose="02010609060101010101" charset="-122"/>
                        <a:cs typeface="楷体" panose="02010609060101010101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800" b="1">
                          <a:latin typeface="楷体" panose="02010609060101010101" charset="-122"/>
                          <a:ea typeface="楷体" panose="02010609060101010101" charset="-122"/>
                          <a:cs typeface="楷体" panose="02010609060101010101" charset="-122"/>
                        </a:rPr>
                        <a:t> </a:t>
                      </a:r>
                      <a:endParaRPr lang="en-US" altLang="en-US" sz="2800" b="1">
                        <a:latin typeface="楷体" panose="02010609060101010101" charset="-122"/>
                        <a:ea typeface="楷体" panose="02010609060101010101" charset="-122"/>
                        <a:cs typeface="楷体" panose="02010609060101010101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91579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800" b="1">
                          <a:latin typeface="楷体" panose="02010609060101010101" charset="-122"/>
                          <a:ea typeface="楷体" panose="02010609060101010101" charset="-122"/>
                          <a:cs typeface="楷体" panose="02010609060101010101" charset="-122"/>
                        </a:rPr>
                        <a:t>马来群岛</a:t>
                      </a:r>
                      <a:endParaRPr lang="en-US" altLang="en-US" sz="2800" b="1">
                        <a:latin typeface="楷体" panose="02010609060101010101" charset="-122"/>
                        <a:ea typeface="楷体" panose="02010609060101010101" charset="-122"/>
                        <a:cs typeface="楷体" panose="02010609060101010101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800" b="1">
                          <a:latin typeface="楷体" panose="02010609060101010101" charset="-122"/>
                          <a:ea typeface="楷体" panose="02010609060101010101" charset="-122"/>
                          <a:cs typeface="楷体" panose="02010609060101010101" charset="-122"/>
                        </a:rPr>
                        <a:t> </a:t>
                      </a:r>
                      <a:endParaRPr lang="en-US" altLang="en-US" sz="2800" b="1">
                        <a:latin typeface="楷体" panose="02010609060101010101" charset="-122"/>
                        <a:ea typeface="楷体" panose="02010609060101010101" charset="-122"/>
                        <a:cs typeface="楷体" panose="02010609060101010101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800" b="1">
                          <a:latin typeface="楷体" panose="02010609060101010101" charset="-122"/>
                          <a:ea typeface="楷体" panose="02010609060101010101" charset="-122"/>
                          <a:cs typeface="楷体" panose="02010609060101010101" charset="-122"/>
                        </a:rPr>
                        <a:t> </a:t>
                      </a:r>
                      <a:endParaRPr lang="en-US" altLang="en-US" sz="2800" b="1">
                        <a:latin typeface="楷体" panose="02010609060101010101" charset="-122"/>
                        <a:ea typeface="楷体" panose="02010609060101010101" charset="-122"/>
                        <a:cs typeface="楷体" panose="02010609060101010101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800" b="1">
                          <a:latin typeface="楷体" panose="02010609060101010101" charset="-122"/>
                          <a:ea typeface="楷体" panose="02010609060101010101" charset="-122"/>
                          <a:cs typeface="楷体" panose="02010609060101010101" charset="-122"/>
                        </a:rPr>
                        <a:t> </a:t>
                      </a:r>
                      <a:endParaRPr lang="en-US" altLang="en-US" sz="2800" b="1">
                        <a:latin typeface="楷体" panose="02010609060101010101" charset="-122"/>
                        <a:ea typeface="楷体" panose="02010609060101010101" charset="-122"/>
                        <a:cs typeface="楷体" panose="02010609060101010101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endParaRPr lang="en-US" altLang="en-US" sz="2800" b="1">
                        <a:latin typeface="楷体" panose="02010609060101010101" charset="-122"/>
                        <a:ea typeface="楷体" panose="02010609060101010101" charset="-122"/>
                        <a:cs typeface="楷体" panose="02010609060101010101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6" name="文本框 5"/>
          <p:cNvSpPr txBox="1"/>
          <p:nvPr/>
        </p:nvSpPr>
        <p:spPr>
          <a:xfrm>
            <a:off x="1542415" y="2886710"/>
            <a:ext cx="1804670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FF0000"/>
                </a:solidFill>
              </a:rPr>
              <a:t>地势北高南低。</a:t>
            </a:r>
            <a:endParaRPr lang="zh-CN" altLang="en-US" sz="2400" b="1">
              <a:solidFill>
                <a:srgbClr val="FF0000"/>
              </a:solidFill>
            </a:endParaRPr>
          </a:p>
          <a:p>
            <a:r>
              <a:rPr lang="zh-CN" altLang="en-US" sz="2400" b="1">
                <a:solidFill>
                  <a:srgbClr val="FF0000"/>
                </a:solidFill>
              </a:rPr>
              <a:t>山河相间，纵列分布</a:t>
            </a:r>
            <a:endParaRPr lang="zh-CN" altLang="en-US" sz="2400" b="1">
              <a:solidFill>
                <a:srgbClr val="FF0000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450590" y="3013710"/>
            <a:ext cx="167576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FF0000"/>
                </a:solidFill>
              </a:rPr>
              <a:t>热带季风气候</a:t>
            </a:r>
            <a:endParaRPr lang="zh-CN" altLang="en-US" sz="2400" b="1">
              <a:solidFill>
                <a:srgbClr val="FF0000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317490" y="3013710"/>
            <a:ext cx="167576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FF0000"/>
                </a:solidFill>
              </a:rPr>
              <a:t>全年高温，降水分旱雨两季</a:t>
            </a:r>
            <a:endParaRPr lang="zh-CN" altLang="en-US" sz="2400" b="1">
              <a:solidFill>
                <a:srgbClr val="FF0000"/>
              </a:solidFill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7026910" y="2908935"/>
            <a:ext cx="1735455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1.</a:t>
            </a:r>
            <a:r>
              <a:rPr lang="zh-CN" altLang="en-US" sz="20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自北向南流</a:t>
            </a:r>
            <a:endParaRPr lang="en-US" altLang="zh-CN" sz="2000" b="1" dirty="0">
              <a:solidFill>
                <a:srgbClr val="FF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  <a:p>
            <a:r>
              <a:rPr lang="en-US" altLang="zh-CN" sz="20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2.</a:t>
            </a:r>
            <a:r>
              <a:rPr lang="zh-CN" altLang="en-US" sz="20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上游湍急，下游水流平缓</a:t>
            </a:r>
            <a:endParaRPr lang="zh-CN" altLang="en-US" sz="2000" b="1" dirty="0">
              <a:solidFill>
                <a:srgbClr val="FF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  <a:p>
            <a:r>
              <a:rPr lang="en-US" altLang="zh-CN" sz="20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3.</a:t>
            </a:r>
            <a:r>
              <a:rPr lang="zh-CN" altLang="en-US" sz="20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水量大，水位季节变化大</a:t>
            </a:r>
            <a:endParaRPr lang="zh-CN" altLang="en-US" sz="2000" b="1" dirty="0">
              <a:solidFill>
                <a:srgbClr val="FF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endParaRPr lang="zh-CN" altLang="en-US" sz="2000" b="1" dirty="0">
              <a:solidFill>
                <a:srgbClr val="FF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426210" y="4789805"/>
            <a:ext cx="1735455" cy="18148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多山地丘陵，地势崎岖，平原少。</a:t>
            </a:r>
            <a:endParaRPr lang="zh-CN" altLang="en-US" sz="2800" b="1" dirty="0">
              <a:solidFill>
                <a:srgbClr val="FF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390900" y="5175885"/>
            <a:ext cx="173545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热带雨林气候</a:t>
            </a:r>
            <a:endParaRPr lang="zh-CN" altLang="en-US" sz="2800" b="1" dirty="0">
              <a:solidFill>
                <a:srgbClr val="FF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126355" y="5175885"/>
            <a:ext cx="190055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全年高温多雨</a:t>
            </a:r>
            <a:endParaRPr lang="zh-CN" altLang="en-US" sz="2800" b="1" dirty="0">
              <a:solidFill>
                <a:srgbClr val="FF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7026910" y="4930140"/>
            <a:ext cx="180467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河流短小湍急，多呈放射状。水量大，水位变化小。</a:t>
            </a:r>
            <a:endParaRPr lang="zh-CN" altLang="en-US" sz="2400" b="1" dirty="0">
              <a:solidFill>
                <a:srgbClr val="FF0000"/>
              </a:solidFill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  <p:bldP spid="7" grpId="0"/>
      <p:bldP spid="7" grpId="1"/>
      <p:bldP spid="8" grpId="0"/>
      <p:bldP spid="8" grpId="1"/>
      <p:bldP spid="24" grpId="0"/>
      <p:bldP spid="10" grpId="0"/>
      <p:bldP spid="11" grpId="0"/>
      <p:bldP spid="12" grpId="0"/>
      <p:bldP spid="1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3210" y="333375"/>
            <a:ext cx="8544560" cy="5388610"/>
          </a:xfrm>
        </p:spPr>
        <p:txBody>
          <a:bodyPr>
            <a:noAutofit/>
          </a:bodyPr>
          <a:p>
            <a:pPr marL="0" indent="0">
              <a:buNone/>
            </a:pPr>
            <a:r>
              <a:rPr lang="zh-CN" altLang="en-US" sz="1800" b="1">
                <a:gradFill>
                  <a:gsLst>
                    <a:gs pos="0">
                      <a:srgbClr val="7B32B2"/>
                    </a:gs>
                    <a:gs pos="100000">
                      <a:srgbClr val="401A5D"/>
                    </a:gs>
                  </a:gsLst>
                  <a:lin scaled="0"/>
                </a:gradFill>
              </a:rPr>
              <a:t>练一练：</a:t>
            </a:r>
            <a:endParaRPr lang="zh-CN" altLang="en-US" sz="1800" b="1">
              <a:gradFill>
                <a:gsLst>
                  <a:gs pos="0">
                    <a:srgbClr val="7B32B2"/>
                  </a:gs>
                  <a:gs pos="100000">
                    <a:srgbClr val="401A5D"/>
                  </a:gs>
                </a:gsLst>
                <a:lin scaled="0"/>
              </a:gradFill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zh-CN" altLang="en-US" sz="1600" b="1"/>
              <a:t>读图文材料，回答下列问题．</a:t>
            </a:r>
            <a:endParaRPr lang="zh-CN" altLang="en-US" sz="1600" b="1"/>
          </a:p>
          <a:p>
            <a:pPr marL="0" indent="0">
              <a:lnSpc>
                <a:spcPct val="110000"/>
              </a:lnSpc>
              <a:buNone/>
            </a:pPr>
            <a:r>
              <a:rPr lang="zh-CN" altLang="en-US" sz="1600" b="1"/>
              <a:t>材料一  2014年3月13日中国新闻网消息，随着中国﹣东</a:t>
            </a:r>
            <a:endParaRPr lang="zh-CN" altLang="en-US" sz="1600" b="1"/>
          </a:p>
          <a:p>
            <a:pPr marL="0" indent="0">
              <a:lnSpc>
                <a:spcPct val="110000"/>
              </a:lnSpc>
              <a:buNone/>
            </a:pPr>
            <a:r>
              <a:rPr lang="zh-CN" altLang="en-US" sz="1600" b="1"/>
              <a:t>盟自贸区合作伙伴关系的推进，克拉运河计划实施有望成</a:t>
            </a:r>
            <a:endParaRPr lang="zh-CN" altLang="en-US" sz="1600" b="1"/>
          </a:p>
          <a:p>
            <a:pPr marL="0" indent="0">
              <a:lnSpc>
                <a:spcPct val="110000"/>
              </a:lnSpc>
              <a:buNone/>
            </a:pPr>
            <a:r>
              <a:rPr lang="zh-CN" altLang="en-US" sz="1600" b="1"/>
              <a:t>为现实．图示③为拟议建设的克拉运河位置．</a:t>
            </a:r>
            <a:endParaRPr lang="zh-CN" altLang="en-US" sz="1600" b="1"/>
          </a:p>
          <a:p>
            <a:pPr marL="0" indent="0">
              <a:lnSpc>
                <a:spcPct val="110000"/>
              </a:lnSpc>
              <a:buNone/>
            </a:pPr>
            <a:r>
              <a:rPr lang="zh-CN" altLang="en-US" sz="1600" b="1"/>
              <a:t>材料二 印度尼西亚有“火山国”之称．2014年5月30日下午，其著名的桑吉昂火山喷发，喷发的火山灰高达3000米．</a:t>
            </a:r>
            <a:endParaRPr lang="zh-CN" altLang="en-US" sz="1600" b="1"/>
          </a:p>
          <a:p>
            <a:pPr marL="0" indent="0">
              <a:lnSpc>
                <a:spcPct val="110000"/>
              </a:lnSpc>
              <a:buNone/>
            </a:pPr>
            <a:r>
              <a:rPr lang="zh-CN" altLang="en-US" sz="1600" b="1"/>
              <a:t>（1）中南半岛位于______（南或北）半球．</a:t>
            </a:r>
            <a:endParaRPr lang="zh-CN" altLang="en-US" sz="1600" b="1"/>
          </a:p>
          <a:p>
            <a:pPr marL="0" indent="0">
              <a:lnSpc>
                <a:spcPct val="110000"/>
              </a:lnSpc>
              <a:buNone/>
            </a:pPr>
            <a:r>
              <a:rPr lang="zh-CN" altLang="en-US" sz="1600" b="1"/>
              <a:t>（2）东南亚流经国家最多的河流①是____________河，图中②是　   　_______________海峡．</a:t>
            </a:r>
            <a:endParaRPr lang="zh-CN" altLang="en-US" sz="1600" b="1"/>
          </a:p>
          <a:p>
            <a:pPr marL="0" indent="0">
              <a:lnSpc>
                <a:spcPct val="110000"/>
              </a:lnSpc>
              <a:buNone/>
            </a:pPr>
            <a:r>
              <a:rPr lang="zh-CN" altLang="en-US" sz="1600" b="1"/>
              <a:t>（3）拟议建设的克拉运河沟通了　   　__________洋和太平洋，将进一步加强中国与东盟之间的联系与合作．</a:t>
            </a:r>
            <a:endParaRPr lang="zh-CN" altLang="en-US" sz="1600" b="1"/>
          </a:p>
          <a:p>
            <a:pPr marL="0" indent="0">
              <a:lnSpc>
                <a:spcPct val="110000"/>
              </a:lnSpc>
              <a:buNone/>
            </a:pPr>
            <a:r>
              <a:rPr lang="zh-CN" altLang="en-US" sz="1600" b="1"/>
              <a:t>（4）由图可知中南半岛的地势特点是什么？请说出你的判断依据.___________________________．</a:t>
            </a:r>
            <a:endParaRPr lang="zh-CN" altLang="en-US" sz="1600" b="1"/>
          </a:p>
          <a:p>
            <a:pPr marL="0" indent="0">
              <a:lnSpc>
                <a:spcPct val="110000"/>
              </a:lnSpc>
              <a:buNone/>
            </a:pPr>
            <a:r>
              <a:rPr lang="zh-CN" altLang="en-US" sz="1600" b="1"/>
              <a:t>（5）请分析印度尼西亚多火山、地震的原因．________________</a:t>
            </a:r>
            <a:r>
              <a:rPr lang="zh-CN" altLang="en-US" sz="1400" b="1"/>
              <a:t>____________________________</a:t>
            </a:r>
            <a:endParaRPr lang="zh-CN" altLang="en-US" sz="1400" b="1"/>
          </a:p>
        </p:txBody>
      </p:sp>
      <p:pic>
        <p:nvPicPr>
          <p:cNvPr id="1073742965" name="图片 1073742964" descr="菁优网：http://www.jyeoo.co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47970" y="333375"/>
            <a:ext cx="3610610" cy="239141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文本框 3"/>
          <p:cNvSpPr txBox="1"/>
          <p:nvPr/>
        </p:nvSpPr>
        <p:spPr>
          <a:xfrm>
            <a:off x="2261235" y="3041650"/>
            <a:ext cx="6572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olidFill>
                  <a:srgbClr val="FF0000"/>
                </a:solidFill>
              </a:rPr>
              <a:t>北</a:t>
            </a:r>
            <a:endParaRPr lang="zh-CN" altLang="en-US" b="1">
              <a:solidFill>
                <a:srgbClr val="FF0000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576445" y="3409950"/>
            <a:ext cx="6572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olidFill>
                  <a:srgbClr val="FF0000"/>
                </a:solidFill>
              </a:rPr>
              <a:t>湄公</a:t>
            </a:r>
            <a:endParaRPr lang="zh-CN" altLang="en-US" b="1">
              <a:solidFill>
                <a:srgbClr val="FF0000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43560" y="3700780"/>
            <a:ext cx="11595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olidFill>
                  <a:srgbClr val="FF0000"/>
                </a:solidFill>
              </a:rPr>
              <a:t>马六甲</a:t>
            </a:r>
            <a:endParaRPr lang="zh-CN" altLang="en-US" b="1">
              <a:solidFill>
                <a:srgbClr val="FF0000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188460" y="4069080"/>
            <a:ext cx="11595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olidFill>
                  <a:srgbClr val="FF0000"/>
                </a:solidFill>
              </a:rPr>
              <a:t>印度洋</a:t>
            </a:r>
            <a:endParaRPr lang="zh-CN" altLang="en-US" b="1">
              <a:solidFill>
                <a:srgbClr val="FF0000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276985" y="5000625"/>
            <a:ext cx="39566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olidFill>
                  <a:srgbClr val="FF0000"/>
                </a:solidFill>
              </a:rPr>
              <a:t>北高南低，河流多自北向南流</a:t>
            </a:r>
            <a:endParaRPr lang="zh-CN" altLang="en-US" b="1">
              <a:solidFill>
                <a:srgbClr val="FF0000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67385" y="5721985"/>
            <a:ext cx="7809230" cy="953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bg2"/>
                </a:solidFill>
              </a14:hiddenFill>
            </a:ext>
          </a:extLst>
        </p:spPr>
        <p:txBody>
          <a:bodyPr wrap="square" rtlCol="0">
            <a:spAutoFit/>
          </a:bodyPr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FF0000"/>
                </a:solidFill>
              </a:rPr>
              <a:t>位于印度洋板块、太平洋板块、欧亚板块交界处，地壳活跃，多火山地震。</a:t>
            </a:r>
            <a:endParaRPr lang="zh-CN" altLang="en-US" sz="2000" b="1">
              <a:solidFill>
                <a:srgbClr val="FF0000"/>
              </a:solidFill>
            </a:endParaRPr>
          </a:p>
        </p:txBody>
      </p:sp>
    </p:spTree>
    <p:custDataLst>
      <p:tags r:id="rId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10" grpId="0" bldLvl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tim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564505" cy="3128645"/>
          </a:xfrm>
          <a:prstGeom prst="rect">
            <a:avLst/>
          </a:prstGeom>
        </p:spPr>
      </p:pic>
      <p:pic>
        <p:nvPicPr>
          <p:cNvPr id="5" name="图片 4" descr="timg (1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32760"/>
            <a:ext cx="3909060" cy="2599055"/>
          </a:xfrm>
          <a:prstGeom prst="rect">
            <a:avLst/>
          </a:prstGeom>
        </p:spPr>
      </p:pic>
      <p:pic>
        <p:nvPicPr>
          <p:cNvPr id="6" name="图片 5" descr="timg"/>
          <p:cNvPicPr>
            <a:picLocks noChangeAspect="1"/>
          </p:cNvPicPr>
          <p:nvPr/>
        </p:nvPicPr>
        <p:blipFill>
          <a:blip r:embed="rId3"/>
          <a:srcRect t="22106"/>
          <a:stretch>
            <a:fillRect/>
          </a:stretch>
        </p:blipFill>
        <p:spPr>
          <a:xfrm>
            <a:off x="3908425" y="4157345"/>
            <a:ext cx="5235575" cy="2700655"/>
          </a:xfrm>
          <a:prstGeom prst="rect">
            <a:avLst/>
          </a:prstGeom>
        </p:spPr>
      </p:pic>
      <p:pic>
        <p:nvPicPr>
          <p:cNvPr id="7" name="图片 6" descr="u=3043810813,55997536&amp;fm=26&amp;gp=0"/>
          <p:cNvPicPr>
            <a:picLocks noChangeAspect="1"/>
          </p:cNvPicPr>
          <p:nvPr/>
        </p:nvPicPr>
        <p:blipFill>
          <a:blip r:embed="rId4"/>
          <a:srcRect r="4508"/>
          <a:stretch>
            <a:fillRect/>
          </a:stretch>
        </p:blipFill>
        <p:spPr>
          <a:xfrm>
            <a:off x="5577840" y="0"/>
            <a:ext cx="3526790" cy="425259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613410" y="537845"/>
            <a:ext cx="1152525" cy="36830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p>
            <a:r>
              <a:rPr lang="zh-CN" altLang="en-US"/>
              <a:t>请看微课</a:t>
            </a:r>
            <a:endParaRPr lang="zh-CN" altLang="en-US"/>
          </a:p>
        </p:txBody>
      </p:sp>
    </p:spTree>
    <p:custDataLst>
      <p:tags r:id="rId5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1408351" y="2959431"/>
            <a:ext cx="5819299" cy="1150960"/>
          </a:xfrm>
        </p:spPr>
        <p:txBody>
          <a:bodyPr/>
          <a:lstStyle/>
          <a:p>
            <a:pPr algn="l"/>
            <a:r>
              <a:rPr lang="zh-CN" altLang="zh-CN" sz="2400"/>
              <a:t>一、</a:t>
            </a:r>
            <a:br>
              <a:rPr lang="zh-CN" altLang="zh-CN" sz="2400"/>
            </a:br>
            <a:r>
              <a:rPr lang="en-US" altLang="zh-CN" sz="2400"/>
              <a:t>1.</a:t>
            </a:r>
            <a:r>
              <a:rPr lang="zh-CN" altLang="en-US" sz="2400"/>
              <a:t>东南，马来群岛，中南半岛。</a:t>
            </a:r>
            <a:br>
              <a:rPr lang="zh-CN" altLang="en-US" sz="2400"/>
            </a:br>
            <a:r>
              <a:rPr lang="en-US" altLang="zh-CN" sz="2400"/>
              <a:t>2.</a:t>
            </a:r>
            <a:r>
              <a:rPr lang="zh-CN" altLang="en-US" sz="2400"/>
              <a:t>印度洋，太平洋。</a:t>
            </a:r>
            <a:br>
              <a:rPr lang="zh-CN" altLang="en-US" sz="2400"/>
            </a:br>
            <a:r>
              <a:rPr lang="en-US" altLang="zh-CN" sz="2400"/>
              <a:t>3.</a:t>
            </a:r>
            <a:r>
              <a:rPr lang="zh-CN" altLang="en-US" sz="2400"/>
              <a:t>亚洲，大洋洲。</a:t>
            </a:r>
            <a:br>
              <a:rPr lang="zh-CN" altLang="en-US" sz="2400"/>
            </a:br>
            <a:r>
              <a:rPr lang="en-US" altLang="zh-CN" sz="2400"/>
              <a:t>4.</a:t>
            </a:r>
            <a:r>
              <a:rPr lang="zh-CN" altLang="en-US" sz="2400"/>
              <a:t>马来半岛，苏门答腊岛。</a:t>
            </a:r>
            <a:br>
              <a:rPr lang="zh-CN" altLang="en-US" sz="2400"/>
            </a:br>
            <a:r>
              <a:rPr lang="en-US" altLang="zh-CN" sz="2400"/>
              <a:t>5.</a:t>
            </a:r>
            <a:r>
              <a:rPr lang="zh-CN" altLang="en-US" sz="2400"/>
              <a:t>马六甲海峡</a:t>
            </a:r>
            <a:br>
              <a:rPr lang="zh-CN" altLang="en-US" sz="2400"/>
            </a:br>
            <a:r>
              <a:rPr lang="zh-CN" altLang="en-US" sz="2400"/>
              <a:t>二、</a:t>
            </a:r>
            <a:br>
              <a:rPr lang="zh-CN" altLang="en-US" sz="2400"/>
            </a:br>
            <a:r>
              <a:rPr lang="en-US" altLang="zh-CN" sz="2400"/>
              <a:t>1.</a:t>
            </a:r>
            <a:r>
              <a:rPr lang="zh-CN" altLang="en-US" sz="2400"/>
              <a:t>伊洛瓦底江，萨尔温江，湄南河，湄公河，红河。</a:t>
            </a:r>
            <a:br>
              <a:rPr lang="zh-CN" altLang="en-US" sz="2400"/>
            </a:br>
            <a:r>
              <a:rPr lang="en-US" altLang="zh-CN" sz="2400"/>
              <a:t>2.</a:t>
            </a:r>
            <a:endParaRPr lang="en-US" altLang="zh-CN" sz="2400"/>
          </a:p>
        </p:txBody>
      </p:sp>
      <p:graphicFrame>
        <p:nvGraphicFramePr>
          <p:cNvPr id="5" name="表格 4"/>
          <p:cNvGraphicFramePr/>
          <p:nvPr>
            <p:custDataLst>
              <p:tags r:id="rId2"/>
            </p:custDataLst>
          </p:nvPr>
        </p:nvGraphicFramePr>
        <p:xfrm>
          <a:off x="2199640" y="4110990"/>
          <a:ext cx="3445510" cy="15798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15060"/>
                <a:gridCol w="1232535"/>
                <a:gridCol w="1097915"/>
              </a:tblGrid>
              <a:tr h="30480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0"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国家</a:t>
                      </a:r>
                      <a:endParaRPr lang="en-US" altLang="en-US" sz="2000" b="0"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0"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首都</a:t>
                      </a:r>
                      <a:endParaRPr lang="en-US" altLang="en-US" sz="2000" b="0"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0"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河流</a:t>
                      </a:r>
                      <a:endParaRPr lang="en-US" altLang="en-US" sz="2000" b="0"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5240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0"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越南</a:t>
                      </a:r>
                      <a:endParaRPr lang="en-US" altLang="en-US" sz="2000" b="0"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2000" b="0"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河内</a:t>
                      </a:r>
                      <a:r>
                        <a:rPr lang="en-US" sz="2000" b="0"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 </a:t>
                      </a:r>
                      <a:endParaRPr lang="en-US" altLang="en-US" sz="2000" b="0"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2000" b="0"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红河</a:t>
                      </a:r>
                      <a:r>
                        <a:rPr lang="en-US" sz="2000" b="0"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 </a:t>
                      </a:r>
                      <a:endParaRPr lang="en-US" altLang="en-US" sz="2000" b="0"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068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0"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老挝</a:t>
                      </a:r>
                      <a:endParaRPr lang="en-US" altLang="en-US" sz="2000" b="0"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2000"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  <a:sym typeface="+mn-ea"/>
                        </a:rPr>
                        <a:t>万象</a:t>
                      </a:r>
                      <a:endParaRPr lang="zh-CN" altLang="en-US" sz="2000" b="0"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  <a:sym typeface="+mn-ea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2000"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  <a:sym typeface="+mn-ea"/>
                        </a:rPr>
                        <a:t>湄公河</a:t>
                      </a:r>
                      <a:r>
                        <a:rPr lang="en-US" sz="2000"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  <a:sym typeface="+mn-ea"/>
                        </a:rPr>
                        <a:t> </a:t>
                      </a:r>
                      <a:endParaRPr lang="en-US" altLang="en-US" sz="2000" b="0"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5240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0"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柬埔寨</a:t>
                      </a:r>
                      <a:endParaRPr lang="en-US" altLang="en-US" sz="2000" b="0"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2000" b="0"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金边</a:t>
                      </a:r>
                      <a:r>
                        <a:rPr lang="en-US" sz="2000" b="0"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 </a:t>
                      </a:r>
                      <a:endParaRPr lang="en-US" altLang="en-US" sz="2000" b="0"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2000" b="0"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湄公河</a:t>
                      </a:r>
                      <a:r>
                        <a:rPr lang="en-US" sz="2000" b="0"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 </a:t>
                      </a:r>
                      <a:endParaRPr lang="en-US" altLang="en-US" sz="2000" b="0"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5240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0"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泰国</a:t>
                      </a:r>
                      <a:endParaRPr lang="en-US" altLang="en-US" sz="2000" b="0"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0"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 </a:t>
                      </a:r>
                      <a:r>
                        <a:rPr lang="zh-CN" altLang="en-US" sz="2000" b="0"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曼谷</a:t>
                      </a:r>
                      <a:endParaRPr lang="zh-CN" altLang="en-US" sz="2000" b="0"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2000" b="0"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湄南河</a:t>
                      </a:r>
                      <a:endParaRPr lang="zh-CN" altLang="en-US" sz="2000" b="0"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11" name="文本框 110"/>
          <p:cNvSpPr txBox="1"/>
          <p:nvPr/>
        </p:nvSpPr>
        <p:spPr>
          <a:xfrm>
            <a:off x="346075" y="0"/>
            <a:ext cx="5080000" cy="52197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indent="0"/>
            <a:r>
              <a:rPr lang="zh-CN" sz="2800" b="1">
                <a:ea typeface="宋体" panose="02010600030101010101" pitchFamily="2" charset="-122"/>
              </a:rPr>
              <a:t>【</a:t>
            </a:r>
            <a:r>
              <a:rPr lang="en-US" sz="2800" b="1">
                <a:latin typeface="方正宋三_GBK" charset="0"/>
              </a:rPr>
              <a:t> </a:t>
            </a:r>
            <a:r>
              <a:rPr lang="zh-CN" sz="2800" b="1">
                <a:cs typeface="方正宋三_GBK" charset="0"/>
              </a:rPr>
              <a:t>基础知识</a:t>
            </a:r>
            <a:r>
              <a:rPr lang="en-US" sz="2800" b="1">
                <a:latin typeface="方正宋三_GBK" charset="0"/>
              </a:rPr>
              <a:t> </a:t>
            </a:r>
            <a:r>
              <a:rPr lang="zh-CN" sz="2800" b="1">
                <a:ea typeface="宋体" panose="02010600030101010101" pitchFamily="2" charset="-122"/>
              </a:rPr>
              <a:t>】</a:t>
            </a:r>
            <a:endParaRPr lang="zh-CN" altLang="en-US" sz="2800" b="1">
              <a:ea typeface="宋体" panose="02010600030101010101" pitchFamily="2" charset="-122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5363" name="图片 1073742870" descr="1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727768" y="1370965"/>
            <a:ext cx="2413000" cy="28543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13" name="文本框 112"/>
          <p:cNvSpPr txBox="1"/>
          <p:nvPr/>
        </p:nvSpPr>
        <p:spPr>
          <a:xfrm>
            <a:off x="83185" y="277495"/>
            <a:ext cx="8837930" cy="11988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266700"/>
            <a:r>
              <a:rPr lang="zh-CN" sz="2400" b="1">
                <a:ea typeface="楷体" panose="02010609060101010101" charset="-122"/>
              </a:rPr>
              <a:t>材料一：水稻是一种喜温喜湿的农作物，在生长过程中需要充足的光照和热量，尤其需要大量的水分。此外，平坦的地形也有利于水稻种植和农田管理。</a:t>
            </a:r>
            <a:endParaRPr lang="zh-CN" altLang="en-US" sz="2400" b="1">
              <a:ea typeface="楷体" panose="02010609060101010101" charset="-122"/>
            </a:endParaRPr>
          </a:p>
        </p:txBody>
      </p:sp>
      <p:pic>
        <p:nvPicPr>
          <p:cNvPr id="8193" name="图片 14337" descr="7-1"/>
          <p:cNvPicPr>
            <a:picLocks noGrp="1" noChangeAspect="1"/>
          </p:cNvPicPr>
          <p:nvPr/>
        </p:nvPicPr>
        <p:blipFill>
          <a:blip r:embed="rId2"/>
          <a:srcRect t="4918" r="63146" b="29708"/>
          <a:stretch>
            <a:fillRect/>
          </a:stretch>
        </p:blipFill>
        <p:spPr>
          <a:xfrm>
            <a:off x="6910705" y="1262380"/>
            <a:ext cx="2010410" cy="2962910"/>
          </a:xfrm>
          <a:prstGeom prst="rect">
            <a:avLst/>
          </a:prstGeom>
        </p:spPr>
      </p:pic>
      <p:pic>
        <p:nvPicPr>
          <p:cNvPr id="1073742952" name="图片 1073742951"/>
          <p:cNvPicPr>
            <a:picLocks noChangeAspect="1"/>
          </p:cNvPicPr>
          <p:nvPr/>
        </p:nvPicPr>
        <p:blipFill>
          <a:blip r:embed="rId3"/>
          <a:srcRect b="8750"/>
          <a:stretch>
            <a:fillRect/>
          </a:stretch>
        </p:blipFill>
        <p:spPr>
          <a:xfrm>
            <a:off x="1109980" y="1568450"/>
            <a:ext cx="1668780" cy="235077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文本框 1"/>
          <p:cNvSpPr txBox="1"/>
          <p:nvPr/>
        </p:nvSpPr>
        <p:spPr>
          <a:xfrm>
            <a:off x="426085" y="4367530"/>
            <a:ext cx="152082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rgbClr val="FF0000"/>
                </a:solidFill>
              </a:rPr>
              <a:t>气候</a:t>
            </a:r>
            <a:endParaRPr lang="zh-CN" altLang="en-US" sz="2000" b="1">
              <a:solidFill>
                <a:srgbClr val="FF0000"/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426085" y="5076190"/>
            <a:ext cx="152082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rgbClr val="FF0000"/>
                </a:solidFill>
              </a:rPr>
              <a:t>地形</a:t>
            </a:r>
            <a:endParaRPr lang="zh-CN" altLang="en-US" sz="2000" b="1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26085" y="5806440"/>
            <a:ext cx="152082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rgbClr val="FF0000"/>
                </a:solidFill>
              </a:rPr>
              <a:t>水源（河流）</a:t>
            </a:r>
            <a:endParaRPr lang="en-US" altLang="zh-CN" sz="2000" b="1">
              <a:solidFill>
                <a:srgbClr val="FF0000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26085" y="6314440"/>
            <a:ext cx="152082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rgbClr val="FF0000"/>
                </a:solidFill>
              </a:rPr>
              <a:t>土壤</a:t>
            </a:r>
            <a:endParaRPr lang="zh-CN" altLang="en-US" sz="2000" b="1">
              <a:solidFill>
                <a:srgbClr val="FF0000"/>
              </a:solidFill>
            </a:endParaRPr>
          </a:p>
        </p:txBody>
      </p:sp>
      <p:sp>
        <p:nvSpPr>
          <p:cNvPr id="6" name="椭圆 5"/>
          <p:cNvSpPr/>
          <p:nvPr/>
        </p:nvSpPr>
        <p:spPr>
          <a:xfrm>
            <a:off x="3101340" y="277495"/>
            <a:ext cx="1664970" cy="422910"/>
          </a:xfrm>
          <a:prstGeom prst="ellipse">
            <a:avLst/>
          </a:prstGeom>
          <a:noFill/>
          <a:ln w="28575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6592570" y="700405"/>
            <a:ext cx="1664970" cy="422910"/>
          </a:xfrm>
          <a:prstGeom prst="ellipse">
            <a:avLst/>
          </a:prstGeom>
          <a:noFill/>
          <a:ln w="28575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3882390" y="701040"/>
            <a:ext cx="1830070" cy="422275"/>
          </a:xfrm>
          <a:prstGeom prst="ellipse">
            <a:avLst/>
          </a:prstGeom>
          <a:noFill/>
          <a:ln w="28575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2072005" y="4367530"/>
            <a:ext cx="5440680" cy="3683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none" rtlCol="0" anchor="t">
            <a:spAutoFit/>
          </a:bodyPr>
          <a:p>
            <a:r>
              <a:rPr lang="zh-CN" altLang="en-US" b="1">
                <a:solidFill>
                  <a:srgbClr val="FF0000"/>
                </a:solidFill>
                <a:sym typeface="+mn-ea"/>
              </a:rPr>
              <a:t>热带季风气候，全年高温，热量充足，雨季降水多。</a:t>
            </a:r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2072005" y="5076190"/>
            <a:ext cx="5897880" cy="3683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none" rtlCol="0" anchor="t">
            <a:spAutoFit/>
          </a:bodyPr>
          <a:p>
            <a:pPr algn="l"/>
            <a:r>
              <a:rPr lang="zh-CN" altLang="en-US" b="1">
                <a:solidFill>
                  <a:srgbClr val="FF0000"/>
                </a:solidFill>
                <a:sym typeface="+mn-ea"/>
              </a:rPr>
              <a:t>位于大河冲积平原、河口三角洲和沿海平原，地势平坦。</a:t>
            </a:r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2072005" y="5836920"/>
            <a:ext cx="3383280" cy="3683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none" rtlCol="0" anchor="t">
            <a:spAutoFit/>
          </a:bodyPr>
          <a:p>
            <a:r>
              <a:rPr lang="zh-CN" altLang="en-US" b="1">
                <a:solidFill>
                  <a:srgbClr val="FF0000"/>
                </a:solidFill>
                <a:sym typeface="+mn-ea"/>
              </a:rPr>
              <a:t>湄公河等河流流经，水源充足。</a:t>
            </a:r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1957070" y="4258310"/>
            <a:ext cx="6758940" cy="2454910"/>
          </a:xfrm>
          <a:prstGeom prst="rect">
            <a:avLst/>
          </a:prstGeom>
          <a:noFill/>
          <a:ln w="285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83185" y="1568450"/>
            <a:ext cx="10267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材料二：</a:t>
            </a:r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2778760" y="1568450"/>
            <a:ext cx="10267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材料三：</a:t>
            </a:r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6141085" y="1568450"/>
            <a:ext cx="10267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材料四：</a:t>
            </a:r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2072005" y="6344920"/>
            <a:ext cx="1097280" cy="3683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txBody>
          <a:bodyPr wrap="none" rtlCol="0" anchor="t">
            <a:spAutoFit/>
          </a:bodyPr>
          <a:p>
            <a:r>
              <a:rPr lang="zh-CN" altLang="en-US" b="1">
                <a:solidFill>
                  <a:srgbClr val="FF0000"/>
                </a:solidFill>
                <a:sym typeface="+mn-ea"/>
              </a:rPr>
              <a:t>土壤肥沃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35" presetClass="emph" presetSubtype="0" repeatCount="4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6" grpId="0"/>
      <p:bldP spid="4" grpId="0"/>
      <p:bldP spid="5" grpId="0"/>
      <p:bldP spid="6" grpId="0" bldLvl="0" animBg="1"/>
      <p:bldP spid="7" grpId="0" bldLvl="0" animBg="1"/>
      <p:bldP spid="8" grpId="0" bldLvl="0" animBg="1"/>
      <p:bldP spid="10" grpId="0" bldLvl="0" animBg="1"/>
      <p:bldP spid="11" grpId="0" bldLvl="0" animBg="1"/>
      <p:bldP spid="12" grpId="0" animBg="1"/>
      <p:bldP spid="13" grpId="0" animBg="1"/>
      <p:bldP spid="13" grpId="1" animBg="1"/>
      <p:bldP spid="13" grpId="2" animBg="1"/>
      <p:bldP spid="20" grpId="0" bldLvl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shuida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1460" cy="685736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810000" y="3017520"/>
            <a:ext cx="152082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rgbClr val="FF0000"/>
                </a:solidFill>
              </a:rPr>
              <a:t>东亚</a:t>
            </a:r>
            <a:endParaRPr lang="zh-CN" altLang="en-US" sz="2000" b="1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391535" y="3416300"/>
            <a:ext cx="152082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rgbClr val="FF0000"/>
                </a:solidFill>
              </a:rPr>
              <a:t>东南亚</a:t>
            </a:r>
            <a:endParaRPr lang="zh-CN" altLang="en-US" sz="2000" b="1">
              <a:solidFill>
                <a:srgbClr val="FF0000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435225" y="3639820"/>
            <a:ext cx="152082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rgbClr val="FF0000"/>
                </a:solidFill>
              </a:rPr>
              <a:t>南亚</a:t>
            </a:r>
            <a:endParaRPr lang="zh-CN" altLang="en-US" sz="2000" b="1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8" name="图片 7" descr="meiguoqihou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25720" y="2583815"/>
            <a:ext cx="3702685" cy="2342515"/>
          </a:xfrm>
          <a:prstGeom prst="rect">
            <a:avLst/>
          </a:prstGeom>
        </p:spPr>
      </p:pic>
      <p:pic>
        <p:nvPicPr>
          <p:cNvPr id="2" name="图片 1" descr="shuida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199890" cy="3150870"/>
          </a:xfrm>
          <a:prstGeom prst="rect">
            <a:avLst/>
          </a:prstGeom>
        </p:spPr>
      </p:pic>
      <p:pic>
        <p:nvPicPr>
          <p:cNvPr id="4" name="图片 3" descr="meigu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4035" y="180975"/>
            <a:ext cx="4799965" cy="263017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2999740" y="1056005"/>
            <a:ext cx="631825" cy="348615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6" name="直接箭头连接符 5"/>
          <p:cNvCxnSpPr/>
          <p:nvPr/>
        </p:nvCxnSpPr>
        <p:spPr>
          <a:xfrm flipV="1">
            <a:off x="3746500" y="1224280"/>
            <a:ext cx="1379220" cy="12700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315595" y="4918710"/>
            <a:ext cx="802957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/>
              <a:t>1.</a:t>
            </a:r>
            <a:r>
              <a:rPr lang="zh-CN" altLang="en-US" sz="2400"/>
              <a:t>美国亚热带地区种植水稻、甘蔗等农作物，请结合资料分析密西西比河下游地区种植水稻的有利自然条件。</a:t>
            </a:r>
            <a:endParaRPr lang="zh-CN" altLang="en-US" sz="2400"/>
          </a:p>
        </p:txBody>
      </p:sp>
      <p:sp>
        <p:nvSpPr>
          <p:cNvPr id="12" name="文本框 11"/>
          <p:cNvSpPr txBox="1"/>
          <p:nvPr/>
        </p:nvSpPr>
        <p:spPr>
          <a:xfrm>
            <a:off x="635635" y="5748655"/>
            <a:ext cx="781621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>
                <a:solidFill>
                  <a:srgbClr val="FF0000"/>
                </a:solidFill>
              </a:rPr>
              <a:t>1.</a:t>
            </a:r>
            <a:r>
              <a:rPr lang="zh-CN" altLang="en-US" b="1">
                <a:solidFill>
                  <a:srgbClr val="FF0000"/>
                </a:solidFill>
              </a:rPr>
              <a:t>亚热带湿润气候，水热充足。</a:t>
            </a:r>
            <a:endParaRPr lang="zh-CN" altLang="en-US" b="1">
              <a:solidFill>
                <a:srgbClr val="FF0000"/>
              </a:solidFill>
            </a:endParaRPr>
          </a:p>
          <a:p>
            <a:r>
              <a:rPr lang="en-US" altLang="zh-CN" b="1">
                <a:solidFill>
                  <a:srgbClr val="FF0000"/>
                </a:solidFill>
              </a:rPr>
              <a:t>2.</a:t>
            </a:r>
            <a:r>
              <a:rPr lang="zh-CN" altLang="en-US" b="1">
                <a:solidFill>
                  <a:srgbClr val="FF0000"/>
                </a:solidFill>
              </a:rPr>
              <a:t>分布在滨海平原</a:t>
            </a:r>
            <a:r>
              <a:rPr lang="zh-CN" altLang="en-US" b="1">
                <a:solidFill>
                  <a:srgbClr val="FF0000"/>
                </a:solidFill>
              </a:rPr>
              <a:t>，地势平坦，土壤肥沃。</a:t>
            </a:r>
            <a:endParaRPr lang="zh-CN" altLang="en-US" b="1">
              <a:solidFill>
                <a:srgbClr val="FF0000"/>
              </a:solidFill>
            </a:endParaRPr>
          </a:p>
          <a:p>
            <a:r>
              <a:rPr lang="en-US" altLang="zh-CN" b="1">
                <a:solidFill>
                  <a:srgbClr val="FF0000"/>
                </a:solidFill>
              </a:rPr>
              <a:t>3.</a:t>
            </a:r>
            <a:r>
              <a:rPr lang="zh-CN" altLang="en-US" b="1">
                <a:solidFill>
                  <a:srgbClr val="FF0000"/>
                </a:solidFill>
              </a:rPr>
              <a:t>有密西西比河流流经，水源充足。</a:t>
            </a:r>
            <a:endParaRPr lang="zh-CN" altLang="en-US" b="1">
              <a:solidFill>
                <a:srgbClr val="FF0000"/>
              </a:solidFill>
            </a:endParaRPr>
          </a:p>
        </p:txBody>
      </p:sp>
      <p:pic>
        <p:nvPicPr>
          <p:cNvPr id="305158" name="图片 305157" descr="美国地形 拷贝"/>
          <p:cNvPicPr>
            <a:picLocks noChangeAspect="1"/>
          </p:cNvPicPr>
          <p:nvPr/>
        </p:nvPicPr>
        <p:blipFill>
          <a:blip r:embed="rId4"/>
          <a:srcRect l="29203"/>
          <a:stretch>
            <a:fillRect/>
          </a:stretch>
        </p:blipFill>
        <p:spPr>
          <a:xfrm>
            <a:off x="638175" y="2583815"/>
            <a:ext cx="3561715" cy="225552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4" name="文本框 13"/>
          <p:cNvSpPr txBox="1"/>
          <p:nvPr/>
        </p:nvSpPr>
        <p:spPr>
          <a:xfrm>
            <a:off x="4058285" y="297815"/>
            <a:ext cx="10267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材料一：</a:t>
            </a:r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0" y="3350895"/>
            <a:ext cx="10267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材料二：</a:t>
            </a:r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4199890" y="2782570"/>
            <a:ext cx="10267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材料三：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4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5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" descr="IMG_256"/>
          <p:cNvPicPr>
            <a:picLocks noChangeAspect="1"/>
          </p:cNvPicPr>
          <p:nvPr>
            <p:ph idx="1"/>
          </p:nvPr>
        </p:nvPicPr>
        <p:blipFill>
          <a:blip r:embed="rId1"/>
          <a:srcRect l="36378" t="83" r="248" b="25798"/>
          <a:stretch>
            <a:fillRect/>
          </a:stretch>
        </p:blipFill>
        <p:spPr>
          <a:xfrm>
            <a:off x="0" y="287020"/>
            <a:ext cx="4604385" cy="345376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5362" name="图片 10241" descr="7-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4385" y="287655"/>
            <a:ext cx="4154805" cy="345313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0" name="文本框 99"/>
          <p:cNvSpPr txBox="1"/>
          <p:nvPr/>
        </p:nvSpPr>
        <p:spPr>
          <a:xfrm>
            <a:off x="496570" y="4024630"/>
            <a:ext cx="8534400" cy="82994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zh-CN" sz="2400" b="0">
                <a:ea typeface="黑体" panose="02010609060101010101" charset="-122"/>
              </a:rPr>
              <a:t>4.结合东南亚人口分布图，东南亚人口稠密，人口主要集中在</a:t>
            </a:r>
            <a:r>
              <a:rPr lang="en-US" sz="2400" b="0">
                <a:latin typeface="黑体" panose="02010609060101010101" charset="-122"/>
              </a:rPr>
              <a:t>_________________________________</a:t>
            </a:r>
            <a:r>
              <a:rPr lang="zh-CN" sz="2400" b="0">
                <a:ea typeface="黑体" panose="02010609060101010101" charset="-122"/>
              </a:rPr>
              <a:t>地区。</a:t>
            </a:r>
            <a:endParaRPr lang="zh-CN" altLang="en-US" sz="2400" b="0">
              <a:ea typeface="黑体" panose="02010609060101010101" charset="-122"/>
            </a:endParaRPr>
          </a:p>
        </p:txBody>
      </p:sp>
      <p:sp>
        <p:nvSpPr>
          <p:cNvPr id="101" name="文本框 100"/>
          <p:cNvSpPr txBox="1"/>
          <p:nvPr/>
        </p:nvSpPr>
        <p:spPr>
          <a:xfrm>
            <a:off x="615315" y="4756150"/>
            <a:ext cx="5080000" cy="5219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zh-CN" sz="2800" b="0">
                <a:ea typeface="黑体" panose="02010609060101010101" charset="-122"/>
              </a:rPr>
              <a:t>分析人口分布在此的有利条件？</a:t>
            </a:r>
            <a:endParaRPr lang="zh-CN" altLang="en-US" sz="2800" b="0">
              <a:ea typeface="黑体" panose="02010609060101010101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736600" y="4271010"/>
            <a:ext cx="483806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rgbClr val="FF0000"/>
                </a:solidFill>
              </a:rPr>
              <a:t>大河冲</a:t>
            </a:r>
            <a:r>
              <a:rPr lang="zh-CN" altLang="en-US" sz="3200" b="1">
                <a:solidFill>
                  <a:srgbClr val="FF0000"/>
                </a:solidFill>
              </a:rPr>
              <a:t>积</a:t>
            </a:r>
            <a:r>
              <a:rPr lang="zh-CN" altLang="en-US" sz="2000" b="1">
                <a:solidFill>
                  <a:srgbClr val="FF0000"/>
                </a:solidFill>
              </a:rPr>
              <a:t>平原、河口三角洲和沿海平原</a:t>
            </a:r>
            <a:endParaRPr lang="zh-CN" altLang="en-US" sz="2000" b="1">
              <a:solidFill>
                <a:srgbClr val="FF0000"/>
              </a:solidFill>
            </a:endParaRPr>
          </a:p>
        </p:txBody>
      </p:sp>
      <p:sp>
        <p:nvSpPr>
          <p:cNvPr id="15" name="TextBox 7"/>
          <p:cNvSpPr txBox="1"/>
          <p:nvPr/>
        </p:nvSpPr>
        <p:spPr>
          <a:xfrm>
            <a:off x="228600" y="5278120"/>
            <a:ext cx="8282305" cy="1322070"/>
          </a:xfrm>
          <a:prstGeom prst="rect">
            <a:avLst/>
          </a:prstGeom>
          <a:solidFill>
            <a:srgbClr val="F7F7F7"/>
          </a:solidFill>
          <a:ln w="9525">
            <a:noFill/>
          </a:ln>
        </p:spPr>
        <p:txBody>
          <a:bodyPr wrap="square" anchor="t">
            <a:spAutoFit/>
          </a:bodyPr>
          <a:p>
            <a:r>
              <a:rPr lang="zh-CN" altLang="en-US" sz="20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①气候：热带季风气候 与热带雨林气候， 气候适宜；</a:t>
            </a:r>
            <a:endParaRPr lang="en-US" altLang="zh-CN" sz="2000" b="1" dirty="0">
              <a:solidFill>
                <a:srgbClr val="FF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r>
              <a:rPr lang="zh-CN" altLang="en-US" sz="20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②地形、③土壤：位于大河冲积平原、河口三角洲和沿海平原，地势平坦，土壤肥沃；</a:t>
            </a:r>
            <a:endParaRPr lang="en-US" altLang="zh-CN" sz="2000" b="1" dirty="0">
              <a:solidFill>
                <a:srgbClr val="FF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r>
              <a:rPr lang="zh-CN" altLang="en-US" sz="20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④河流：有湄公河等多条河流流经，水源丰富</a:t>
            </a:r>
            <a:endParaRPr lang="zh-CN" altLang="en-US" sz="2000" b="1" dirty="0">
              <a:solidFill>
                <a:srgbClr val="FF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5" grpId="0" animBg="1"/>
      <p:bldP spid="15" grpId="1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1" name="文本框 100"/>
          <p:cNvSpPr txBox="1"/>
          <p:nvPr/>
        </p:nvSpPr>
        <p:spPr>
          <a:xfrm>
            <a:off x="471170" y="0"/>
            <a:ext cx="8032115" cy="63150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>
              <a:lnSpc>
                <a:spcPct val="110000"/>
              </a:lnSpc>
            </a:pPr>
            <a:r>
              <a:rPr lang="en-US" sz="2400" b="0">
                <a:latin typeface="黑体" panose="02010609060101010101" charset="-122"/>
              </a:rPr>
              <a:t> </a:t>
            </a:r>
            <a:r>
              <a:rPr lang="zh-CN" sz="2400" b="0">
                <a:ea typeface="黑体" panose="02010609060101010101" charset="-122"/>
              </a:rPr>
              <a:t></a:t>
            </a:r>
            <a:r>
              <a:rPr lang="zh-CN" sz="3200" b="0">
                <a:gradFill>
                  <a:gsLst>
                    <a:gs pos="0">
                      <a:srgbClr val="7B32B2"/>
                    </a:gs>
                    <a:gs pos="100000">
                      <a:srgbClr val="401A5D"/>
                    </a:gs>
                  </a:gsLst>
                  <a:lin scaled="0"/>
                </a:gradFill>
                <a:ea typeface="黑体" panose="02010609060101010101" charset="-122"/>
              </a:rPr>
              <a:t>练一练：</a:t>
            </a:r>
            <a:r>
              <a:rPr lang="en-US" sz="2400" b="0">
                <a:latin typeface="黑体" panose="02010609060101010101" charset="-122"/>
              </a:rPr>
              <a:t>1.</a:t>
            </a:r>
            <a:r>
              <a:rPr lang="zh-CN" sz="2400" b="0">
                <a:ea typeface="黑体" panose="02010609060101010101" charset="-122"/>
              </a:rPr>
              <a:t>关于东南亚物产的说法不正确的是（</a:t>
            </a:r>
            <a:r>
              <a:rPr lang="en-US" sz="2400" b="0">
                <a:latin typeface="黑体" panose="02010609060101010101" charset="-122"/>
              </a:rPr>
              <a:t>  </a:t>
            </a:r>
            <a:r>
              <a:rPr lang="zh-CN" sz="2400" b="0">
                <a:ea typeface="黑体" panose="02010609060101010101" charset="-122"/>
              </a:rPr>
              <a:t>）</a:t>
            </a:r>
            <a:r>
              <a:rPr lang="en-US" sz="2400" b="0">
                <a:latin typeface="黑体" panose="02010609060101010101" charset="-122"/>
              </a:rPr>
              <a:t>      </a:t>
            </a:r>
            <a:r>
              <a:rPr lang="zh-CN" sz="2400" b="0">
                <a:ea typeface="黑体" panose="02010609060101010101" charset="-122"/>
              </a:rPr>
              <a:t>A热带经济作物产量高     B天然橡胶产量居世界首位     C主要粮食作物是小麦     D石油、天然气和锡产量大2.东南亚重要的稻米出口国是（</a:t>
            </a:r>
            <a:r>
              <a:rPr lang="en-US" sz="2400" b="0">
                <a:latin typeface="黑体" panose="02010609060101010101" charset="-122"/>
              </a:rPr>
              <a:t>  </a:t>
            </a:r>
            <a:r>
              <a:rPr lang="zh-CN" sz="2400" b="0">
                <a:ea typeface="黑体" panose="02010609060101010101" charset="-122"/>
              </a:rPr>
              <a:t>）A缅甸、马来西亚、菲律宾     </a:t>
            </a:r>
            <a:endParaRPr lang="zh-CN" sz="2400" b="0">
              <a:ea typeface="黑体" panose="02010609060101010101" charset="-122"/>
            </a:endParaRPr>
          </a:p>
          <a:p>
            <a:pPr indent="0">
              <a:lnSpc>
                <a:spcPct val="110000"/>
              </a:lnSpc>
            </a:pPr>
            <a:r>
              <a:rPr lang="zh-CN" sz="2400" b="0">
                <a:ea typeface="黑体" panose="02010609060101010101" charset="-122"/>
              </a:rPr>
              <a:t>B印度尼西亚、马来西亚、文莱C泰国、马来西亚、菲律宾     </a:t>
            </a:r>
            <a:endParaRPr lang="zh-CN" sz="2400" b="0">
              <a:ea typeface="黑体" panose="02010609060101010101" charset="-122"/>
            </a:endParaRPr>
          </a:p>
          <a:p>
            <a:pPr indent="0">
              <a:lnSpc>
                <a:spcPct val="110000"/>
              </a:lnSpc>
            </a:pPr>
            <a:r>
              <a:rPr lang="zh-CN" sz="2400" b="0">
                <a:ea typeface="黑体" panose="02010609060101010101" charset="-122"/>
              </a:rPr>
              <a:t>D泰国、越南、缅甸</a:t>
            </a:r>
            <a:r>
              <a:rPr lang="en-US" sz="2400" b="0">
                <a:latin typeface="黑体" panose="02010609060101010101" charset="-122"/>
              </a:rPr>
              <a:t>3.</a:t>
            </a:r>
            <a:r>
              <a:rPr lang="zh-CN" sz="2400" b="0">
                <a:ea typeface="黑体" panose="02010609060101010101" charset="-122"/>
              </a:rPr>
              <a:t>下列哪项不是东南亚水稻种植的有利自然条件（</a:t>
            </a:r>
            <a:r>
              <a:rPr lang="en-US" sz="2400" b="0">
                <a:latin typeface="黑体" panose="02010609060101010101" charset="-122"/>
              </a:rPr>
              <a:t>  </a:t>
            </a:r>
            <a:r>
              <a:rPr lang="zh-CN" sz="2400" b="0">
                <a:ea typeface="黑体" panose="02010609060101010101" charset="-122"/>
              </a:rPr>
              <a:t>）  A热带季风气候和热带雨林气候，热量充足、降水量多  B河流冲积平原和三角洲地势平坦，土壤肥沃  C湄公河等河流提供丰富的水源  D人口密集，劳动力丰富</a:t>
            </a:r>
            <a:endParaRPr lang="zh-CN" altLang="en-US" sz="2400" b="0">
              <a:ea typeface="黑体" panose="02010609060101010101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694680" y="1030605"/>
            <a:ext cx="123761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>
                <a:solidFill>
                  <a:srgbClr val="FF0000"/>
                </a:solidFill>
              </a:rPr>
              <a:t>C</a:t>
            </a:r>
            <a:endParaRPr lang="en-US" altLang="zh-CN" sz="2800">
              <a:solidFill>
                <a:srgbClr val="FF0000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661535" y="2202180"/>
            <a:ext cx="123761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>
                <a:solidFill>
                  <a:srgbClr val="FF0000"/>
                </a:solidFill>
              </a:rPr>
              <a:t>D</a:t>
            </a:r>
            <a:endParaRPr lang="en-US" altLang="zh-CN" sz="2800">
              <a:solidFill>
                <a:srgbClr val="FF0000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149465" y="4148455"/>
            <a:ext cx="123761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>
                <a:solidFill>
                  <a:srgbClr val="FF0000"/>
                </a:solidFill>
              </a:rPr>
              <a:t>D</a:t>
            </a:r>
            <a:endParaRPr lang="en-US" altLang="zh-CN" sz="2800">
              <a:solidFill>
                <a:srgbClr val="FF0000"/>
              </a:solidFill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5" grpId="0"/>
      <p:bldP spid="5" grpId="1"/>
      <p:bldP spid="6" grpId="0"/>
      <p:bldP spid="6" grpId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1" name="文本框 100"/>
          <p:cNvSpPr txBox="1"/>
          <p:nvPr/>
        </p:nvSpPr>
        <p:spPr>
          <a:xfrm>
            <a:off x="163830" y="210185"/>
            <a:ext cx="8829675" cy="101473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304800"/>
            <a:r>
              <a:rPr lang="zh-CN" sz="2000" b="0">
                <a:ea typeface="楷体" panose="02010609060101010101" charset="-122"/>
              </a:rPr>
              <a:t>4.麦哲伦环球航行是世界航海史上的一大成就。下图为麦哲伦环球航行路线图。1521年3月，船队抵达人口稠密，物产丰富的国家菲律宾（下图），回答下列问题。</a:t>
            </a:r>
            <a:endParaRPr lang="zh-CN" altLang="en-US" sz="2000" b="0">
              <a:ea typeface="楷体" panose="02010609060101010101" charset="-122"/>
            </a:endParaRPr>
          </a:p>
        </p:txBody>
      </p:sp>
      <p:pic>
        <p:nvPicPr>
          <p:cNvPr id="4" name="图片 3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1224915"/>
            <a:ext cx="4267200" cy="17240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2" name="图片 101"/>
          <p:cNvPicPr/>
          <p:nvPr/>
        </p:nvPicPr>
        <p:blipFill>
          <a:blip r:embed="rId2"/>
          <a:stretch>
            <a:fillRect/>
          </a:stretch>
        </p:blipFill>
        <p:spPr>
          <a:xfrm>
            <a:off x="4381500" y="1098550"/>
            <a:ext cx="4762500" cy="23812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3" name="文本框 102"/>
          <p:cNvSpPr txBox="1"/>
          <p:nvPr/>
        </p:nvSpPr>
        <p:spPr>
          <a:xfrm>
            <a:off x="0" y="3315970"/>
            <a:ext cx="8830310" cy="113728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en-US" sz="2400" b="0">
                <a:latin typeface="微软雅黑" panose="020B0503020204020204" charset="-122"/>
              </a:rPr>
              <a:t> </a:t>
            </a:r>
            <a:r>
              <a:rPr lang="zh-CN" sz="2000" b="0">
                <a:ea typeface="黑体" panose="02010609060101010101" charset="-122"/>
              </a:rPr>
              <a:t>(1)菲律宾首都为__________，其气候特征是_____________。</a:t>
            </a:r>
            <a:endParaRPr lang="zh-CN" altLang="en-US" sz="2000" b="0">
              <a:ea typeface="黑体" panose="02010609060101010101" charset="-122"/>
            </a:endParaRPr>
          </a:p>
        </p:txBody>
      </p:sp>
      <p:pic>
        <p:nvPicPr>
          <p:cNvPr id="5" name="图片 4"/>
          <p:cNvPicPr/>
          <p:nvPr/>
        </p:nvPicPr>
        <p:blipFill>
          <a:blip r:embed="rId3"/>
          <a:srcRect t="23907"/>
          <a:stretch>
            <a:fillRect/>
          </a:stretch>
        </p:blipFill>
        <p:spPr>
          <a:xfrm>
            <a:off x="-19050" y="2948940"/>
            <a:ext cx="4286250" cy="113792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4" name="文本框 103"/>
          <p:cNvSpPr txBox="1"/>
          <p:nvPr/>
        </p:nvSpPr>
        <p:spPr>
          <a:xfrm>
            <a:off x="-635" y="4086860"/>
            <a:ext cx="9144635" cy="323024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zh-CN" sz="2000" b="0">
                <a:ea typeface="黑体" panose="02010609060101010101" charset="-122"/>
              </a:rPr>
              <a:t>(2)据图说出菲律宾产业结构的主要特点______________，与2009年相比，说出2016年菲律宾产业结构的发展变化_____________。(3)菲律宾与世界其他国家之间的贸易往来，仅用水路运输和______两种运输方式，请从位置角度分析原因__________。菲律宾是世界热带水果出口国之一，其水果出口到西班牙，可沿麦哲伦环球航线，绕过非洲最南端的_______到达，也可经过亚洲与非洲的洲界_____________运河到达。(4)请描述菲律宾传统民居的特征，并分析其与当地气候的关系__________________。</a:t>
            </a:r>
            <a:r>
              <a:rPr lang="en-US" sz="2400" b="0">
                <a:latin typeface="微软雅黑" panose="020B0503020204020204" charset="-122"/>
              </a:rPr>
              <a:t> </a:t>
            </a:r>
            <a:endParaRPr lang="en-US" altLang="en-US" sz="2400" b="0">
              <a:latin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086610" y="3993515"/>
            <a:ext cx="13239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olidFill>
                  <a:srgbClr val="FF0000"/>
                </a:solidFill>
              </a:rPr>
              <a:t>马尼拉</a:t>
            </a:r>
            <a:endParaRPr lang="zh-CN" altLang="en-US" b="1">
              <a:solidFill>
                <a:srgbClr val="FF0000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179695" y="3993515"/>
            <a:ext cx="3651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olidFill>
                  <a:srgbClr val="FF0000"/>
                </a:solidFill>
              </a:rPr>
              <a:t>全年高温，降水分旱、雨两季</a:t>
            </a:r>
            <a:endParaRPr lang="zh-CN" altLang="en-US" b="1">
              <a:solidFill>
                <a:srgbClr val="FF0000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477385" y="4361815"/>
            <a:ext cx="22237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olidFill>
                  <a:srgbClr val="FF0000"/>
                </a:solidFill>
              </a:rPr>
              <a:t>服务业和工业为主</a:t>
            </a:r>
            <a:endParaRPr lang="zh-CN" altLang="en-US" b="1">
              <a:solidFill>
                <a:srgbClr val="FF0000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916680" y="4730115"/>
            <a:ext cx="4913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olidFill>
                  <a:srgbClr val="FF0000"/>
                </a:solidFill>
              </a:rPr>
              <a:t>服务业、工业比重增加，农业比重减少。</a:t>
            </a:r>
            <a:endParaRPr lang="zh-CN" altLang="en-US" b="1">
              <a:solidFill>
                <a:srgbClr val="FF0000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701155" y="4979670"/>
            <a:ext cx="13239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olidFill>
                  <a:srgbClr val="FF0000"/>
                </a:solidFill>
              </a:rPr>
              <a:t>航空运输</a:t>
            </a:r>
            <a:endParaRPr lang="zh-CN" altLang="en-US" b="1">
              <a:solidFill>
                <a:srgbClr val="FF0000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991485" y="5347970"/>
            <a:ext cx="3709670" cy="36830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p>
            <a:r>
              <a:rPr lang="zh-CN" altLang="en-US" b="1">
                <a:solidFill>
                  <a:srgbClr val="FF0000"/>
                </a:solidFill>
              </a:rPr>
              <a:t>菲律宾为岛国，不与其他国家接壤</a:t>
            </a:r>
            <a:endParaRPr lang="zh-CN" altLang="en-US" b="1">
              <a:solidFill>
                <a:srgbClr val="FF0000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281545" y="5518150"/>
            <a:ext cx="13239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olidFill>
                  <a:srgbClr val="FF0000"/>
                </a:solidFill>
              </a:rPr>
              <a:t>好望角</a:t>
            </a:r>
            <a:endParaRPr lang="zh-CN" altLang="en-US" b="1">
              <a:solidFill>
                <a:srgbClr val="FF0000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153410" y="5886450"/>
            <a:ext cx="13239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olidFill>
                  <a:srgbClr val="FF0000"/>
                </a:solidFill>
              </a:rPr>
              <a:t>苏伊士</a:t>
            </a:r>
            <a:endParaRPr lang="zh-CN" altLang="en-US" b="1">
              <a:solidFill>
                <a:srgbClr val="FF0000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559435" y="6489700"/>
            <a:ext cx="82708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olidFill>
                  <a:srgbClr val="FF0000"/>
                </a:solidFill>
              </a:rPr>
              <a:t>吊脚楼，当地气候为热带季风气候，湿热，吊脚楼可减少接触地面的潮湿。</a:t>
            </a:r>
            <a:endParaRPr lang="zh-CN" altLang="en-US" b="1">
              <a:solidFill>
                <a:srgbClr val="FF0000"/>
              </a:solidFill>
            </a:endParaRPr>
          </a:p>
        </p:txBody>
      </p:sp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 bldLvl="0" animBg="1"/>
      <p:bldP spid="11" grpId="1"/>
      <p:bldP spid="12" grpId="0"/>
      <p:bldP spid="12" grpId="1"/>
      <p:bldP spid="13" grpId="0"/>
      <p:bldP spid="13" grpId="1"/>
      <p:bldP spid="14" grpId="0"/>
      <p:bldP spid="14" grpId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4" name="文本框 103"/>
          <p:cNvSpPr txBox="1"/>
          <p:nvPr/>
        </p:nvSpPr>
        <p:spPr>
          <a:xfrm>
            <a:off x="162560" y="342583"/>
            <a:ext cx="5080000" cy="58356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indent="0"/>
            <a:r>
              <a:rPr lang="zh-CN" sz="3200" b="1">
                <a:ea typeface="宋体" panose="02010600030101010101" pitchFamily="2" charset="-122"/>
              </a:rPr>
              <a:t>【达标检测】</a:t>
            </a:r>
            <a:endParaRPr lang="zh-CN" altLang="en-US" sz="3200" b="1">
              <a:ea typeface="宋体" panose="02010600030101010101" pitchFamily="2" charset="-122"/>
            </a:endParaRPr>
          </a:p>
        </p:txBody>
      </p:sp>
      <p:pic>
        <p:nvPicPr>
          <p:cNvPr id="2" name="图片 1"/>
          <p:cNvPicPr/>
          <p:nvPr/>
        </p:nvPicPr>
        <p:blipFill>
          <a:blip r:embed="rId1"/>
          <a:stretch>
            <a:fillRect/>
          </a:stretch>
        </p:blipFill>
        <p:spPr>
          <a:xfrm>
            <a:off x="6577965" y="510540"/>
            <a:ext cx="2291715" cy="21494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5" name="文本框 104"/>
          <p:cNvSpPr txBox="1"/>
          <p:nvPr/>
        </p:nvSpPr>
        <p:spPr>
          <a:xfrm>
            <a:off x="0" y="1176655"/>
            <a:ext cx="8595360" cy="439991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zh-CN" sz="2000" b="1">
                <a:ea typeface="宋体" panose="02010600030101010101" pitchFamily="2" charset="-122"/>
              </a:rPr>
              <a:t>一．选择题</a:t>
            </a:r>
            <a:r>
              <a:rPr lang="zh-CN" sz="2000" b="0">
                <a:ea typeface="黑体" panose="02010609060101010101" charset="-122"/>
              </a:rPr>
              <a:t>1．读“中南半岛略图”，下列关于图示区域的说法正确</a:t>
            </a:r>
            <a:endParaRPr lang="zh-CN" sz="2000" b="0">
              <a:ea typeface="黑体" panose="02010609060101010101" charset="-122"/>
            </a:endParaRPr>
          </a:p>
          <a:p>
            <a:pPr indent="0"/>
            <a:r>
              <a:rPr lang="zh-CN" sz="2000" b="0">
                <a:ea typeface="黑体" panose="02010609060101010101" charset="-122"/>
              </a:rPr>
              <a:t>的是（　　）①大部分地处热带、低纬度地区    ②热带雨林面积广大③世界上华人华侨的主要聚居地之一④盛产水稻、咖啡、椰枣等热带作物⑤城市多分布在河流沿岸    ⑥地势南高北低．A．①②③</a:t>
            </a:r>
            <a:r>
              <a:rPr lang="en-US" sz="2000" b="0">
                <a:latin typeface="黑体" panose="02010609060101010101" charset="-122"/>
              </a:rPr>
              <a:t>	</a:t>
            </a:r>
            <a:r>
              <a:rPr lang="zh-CN" sz="2000" b="0">
                <a:ea typeface="黑体" panose="02010609060101010101" charset="-122"/>
              </a:rPr>
              <a:t>B．④⑤⑥</a:t>
            </a:r>
            <a:r>
              <a:rPr lang="en-US" sz="2000" b="0">
                <a:latin typeface="黑体" panose="02010609060101010101" charset="-122"/>
              </a:rPr>
              <a:t>	</a:t>
            </a:r>
            <a:r>
              <a:rPr lang="zh-CN" sz="2000" b="0">
                <a:ea typeface="黑体" panose="02010609060101010101" charset="-122"/>
              </a:rPr>
              <a:t>C．①③⑤</a:t>
            </a:r>
            <a:r>
              <a:rPr lang="en-US" sz="2000" b="0">
                <a:latin typeface="黑体" panose="02010609060101010101" charset="-122"/>
              </a:rPr>
              <a:t>	</a:t>
            </a:r>
            <a:r>
              <a:rPr lang="zh-CN" sz="2000" b="0">
                <a:ea typeface="黑体" panose="02010609060101010101" charset="-122"/>
              </a:rPr>
              <a:t>D．②④⑥2．中南半岛城市与人口主要分布在河流下游沿岸与河口三角洲，主要原因是（　　）①地形以平原为主，土壤肥沃  ②地势平坦，易于灌溉 ③交通便利   ④水流湍急，水能丰富．A．①②③</a:t>
            </a:r>
            <a:r>
              <a:rPr lang="en-US" sz="2000" b="0">
                <a:latin typeface="黑体" panose="02010609060101010101" charset="-122"/>
              </a:rPr>
              <a:t>	</a:t>
            </a:r>
            <a:r>
              <a:rPr lang="zh-CN" sz="2000" b="0">
                <a:ea typeface="黑体" panose="02010609060101010101" charset="-122"/>
              </a:rPr>
              <a:t>B．②③④</a:t>
            </a:r>
            <a:r>
              <a:rPr lang="en-US" sz="2000" b="0">
                <a:latin typeface="黑体" panose="02010609060101010101" charset="-122"/>
              </a:rPr>
              <a:t>	</a:t>
            </a:r>
            <a:r>
              <a:rPr lang="zh-CN" sz="2000" b="0">
                <a:ea typeface="黑体" panose="02010609060101010101" charset="-122"/>
              </a:rPr>
              <a:t>C．①③④</a:t>
            </a:r>
            <a:r>
              <a:rPr lang="en-US" sz="2000" b="0">
                <a:latin typeface="黑体" panose="02010609060101010101" charset="-122"/>
              </a:rPr>
              <a:t>	</a:t>
            </a:r>
            <a:r>
              <a:rPr lang="zh-CN" sz="2000" b="0">
                <a:ea typeface="黑体" panose="02010609060101010101" charset="-122"/>
              </a:rPr>
              <a:t>D．①②④</a:t>
            </a:r>
            <a:endParaRPr lang="zh-CN" altLang="en-US" sz="2000" b="0">
              <a:ea typeface="黑体" panose="02010609060101010101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89000" y="2076450"/>
            <a:ext cx="6445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solidFill>
                  <a:srgbClr val="FF0000"/>
                </a:solidFill>
              </a:rPr>
              <a:t>C</a:t>
            </a:r>
            <a:endParaRPr lang="en-US" altLang="zh-CN" sz="3200" b="1">
              <a:solidFill>
                <a:srgbClr val="FF0000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93420" y="4137025"/>
            <a:ext cx="6445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solidFill>
                  <a:srgbClr val="FF0000"/>
                </a:solidFill>
              </a:rPr>
              <a:t>A</a:t>
            </a:r>
            <a:endParaRPr lang="en-US" altLang="zh-CN" sz="3200" b="1">
              <a:solidFill>
                <a:srgbClr val="FF0000"/>
              </a:solidFill>
            </a:endParaRPr>
          </a:p>
        </p:txBody>
      </p:sp>
    </p:spTree>
    <p:custDataLst>
      <p:tags r:id="rId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5" name="文本框 104"/>
          <p:cNvSpPr txBox="1"/>
          <p:nvPr/>
        </p:nvSpPr>
        <p:spPr>
          <a:xfrm>
            <a:off x="226695" y="254635"/>
            <a:ext cx="8637905" cy="36830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zh-CN" b="0">
                <a:ea typeface="黑体" panose="02010609060101010101" charset="-122"/>
              </a:rPr>
              <a:t>3．东南亚的交通位置十分重要，主要咽喉要道是图中的（　　）海峡．</a:t>
            </a:r>
            <a:endParaRPr lang="zh-CN" altLang="en-US" b="0">
              <a:ea typeface="黑体" panose="02010609060101010101" charset="-122"/>
            </a:endParaRPr>
          </a:p>
        </p:txBody>
      </p:sp>
      <p:pic>
        <p:nvPicPr>
          <p:cNvPr id="2" name="图片 1"/>
          <p:cNvPicPr/>
          <p:nvPr/>
        </p:nvPicPr>
        <p:blipFill>
          <a:blip r:embed="rId1"/>
          <a:stretch>
            <a:fillRect/>
          </a:stretch>
        </p:blipFill>
        <p:spPr>
          <a:xfrm>
            <a:off x="678815" y="835660"/>
            <a:ext cx="1224280" cy="104076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6" name="图片 105"/>
          <p:cNvPicPr/>
          <p:nvPr/>
        </p:nvPicPr>
        <p:blipFill>
          <a:blip r:embed="rId2"/>
          <a:stretch>
            <a:fillRect/>
          </a:stretch>
        </p:blipFill>
        <p:spPr>
          <a:xfrm>
            <a:off x="2244725" y="835660"/>
            <a:ext cx="1496695" cy="10414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7" name="图片 106"/>
          <p:cNvPicPr/>
          <p:nvPr/>
        </p:nvPicPr>
        <p:blipFill>
          <a:blip r:embed="rId3"/>
          <a:stretch>
            <a:fillRect/>
          </a:stretch>
        </p:blipFill>
        <p:spPr>
          <a:xfrm>
            <a:off x="4279265" y="758190"/>
            <a:ext cx="1532890" cy="111950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8" name="图片 107"/>
          <p:cNvPicPr/>
          <p:nvPr/>
        </p:nvPicPr>
        <p:blipFill>
          <a:blip r:embed="rId4"/>
          <a:stretch>
            <a:fillRect/>
          </a:stretch>
        </p:blipFill>
        <p:spPr>
          <a:xfrm>
            <a:off x="6311900" y="777875"/>
            <a:ext cx="1600835" cy="109982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9" name="文本框 108"/>
          <p:cNvSpPr txBox="1"/>
          <p:nvPr/>
        </p:nvSpPr>
        <p:spPr>
          <a:xfrm>
            <a:off x="323850" y="1968500"/>
            <a:ext cx="8289290" cy="286131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en-US" altLang="zh-CN" b="0">
                <a:ea typeface="黑体" panose="02010609060101010101" charset="-122"/>
              </a:rPr>
              <a:t>        </a:t>
            </a:r>
            <a:r>
              <a:rPr lang="zh-CN" b="0">
                <a:ea typeface="黑体" panose="02010609060101010101" charset="-122"/>
              </a:rPr>
              <a:t>A．</a:t>
            </a:r>
            <a:r>
              <a:rPr lang="en-US" b="0">
                <a:latin typeface="黑体" panose="02010609060101010101" charset="-122"/>
              </a:rPr>
              <a:t>	             </a:t>
            </a:r>
            <a:r>
              <a:rPr lang="zh-CN" b="0">
                <a:ea typeface="黑体" panose="02010609060101010101" charset="-122"/>
              </a:rPr>
              <a:t> B．  </a:t>
            </a:r>
            <a:r>
              <a:rPr lang="en-US" b="0">
                <a:latin typeface="黑体" panose="02010609060101010101" charset="-122"/>
              </a:rPr>
              <a:t>           </a:t>
            </a:r>
            <a:r>
              <a:rPr lang="zh-CN" b="0">
                <a:ea typeface="黑体" panose="02010609060101010101" charset="-122"/>
              </a:rPr>
              <a:t>C．</a:t>
            </a:r>
            <a:r>
              <a:rPr lang="en-US" b="0">
                <a:latin typeface="黑体" panose="02010609060101010101" charset="-122"/>
              </a:rPr>
              <a:t>	          </a:t>
            </a:r>
            <a:r>
              <a:rPr lang="zh-CN" b="0">
                <a:ea typeface="黑体" panose="02010609060101010101" charset="-122"/>
              </a:rPr>
              <a:t>D．4．关于东南亚的描述，正确的是（　　）A．以热带雨林气候和热带草原气候为主     </a:t>
            </a:r>
            <a:endParaRPr lang="zh-CN" b="0">
              <a:ea typeface="黑体" panose="02010609060101010101" charset="-122"/>
            </a:endParaRPr>
          </a:p>
          <a:p>
            <a:pPr indent="0"/>
            <a:r>
              <a:rPr lang="zh-CN" b="0">
                <a:ea typeface="黑体" panose="02010609060101010101" charset="-122"/>
              </a:rPr>
              <a:t>B．中南半岛山环水绕，地势南高北低C．东南亚包括中南半岛和马来群岛两部分   </a:t>
            </a:r>
            <a:endParaRPr lang="zh-CN" b="0">
              <a:ea typeface="黑体" panose="02010609060101010101" charset="-122"/>
            </a:endParaRPr>
          </a:p>
          <a:p>
            <a:pPr indent="0"/>
            <a:r>
              <a:rPr lang="zh-CN" b="0">
                <a:ea typeface="黑体" panose="02010609060101010101" charset="-122"/>
              </a:rPr>
              <a:t>D．地处亚洲与非洲、太平洋与印度洋的“十字路口”5．中南半岛的地形特征是（　　）A．多盆地地形</a:t>
            </a:r>
            <a:r>
              <a:rPr lang="en-US" b="0">
                <a:latin typeface="黑体" panose="02010609060101010101" charset="-122"/>
              </a:rPr>
              <a:t>	        </a:t>
            </a:r>
            <a:r>
              <a:rPr lang="zh-CN" b="0">
                <a:ea typeface="黑体" panose="02010609060101010101" charset="-122"/>
              </a:rPr>
              <a:t>B．海拔较高，以高原为主  </a:t>
            </a:r>
            <a:endParaRPr lang="zh-CN" b="0">
              <a:ea typeface="黑体" panose="02010609060101010101" charset="-122"/>
            </a:endParaRPr>
          </a:p>
          <a:p>
            <a:pPr indent="0"/>
            <a:r>
              <a:rPr lang="zh-CN" b="0">
                <a:ea typeface="黑体" panose="02010609060101010101" charset="-122"/>
              </a:rPr>
              <a:t>C．地势平坦，起伏不大</a:t>
            </a:r>
            <a:r>
              <a:rPr lang="en-US" b="0">
                <a:latin typeface="黑体" panose="02010609060101010101" charset="-122"/>
              </a:rPr>
              <a:t>	</a:t>
            </a:r>
            <a:r>
              <a:rPr lang="zh-CN" b="0">
                <a:ea typeface="黑体" panose="02010609060101010101" charset="-122"/>
              </a:rPr>
              <a:t>D．山河相间，纵列分布</a:t>
            </a:r>
            <a:endParaRPr lang="zh-CN" altLang="en-US" b="0">
              <a:ea typeface="黑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094095" y="154305"/>
            <a:ext cx="8509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solidFill>
                  <a:srgbClr val="FF0000"/>
                </a:solidFill>
                <a:sym typeface="+mn-ea"/>
              </a:rPr>
              <a:t>A</a:t>
            </a:r>
            <a:endParaRPr lang="en-US" altLang="zh-CN" sz="3200" b="1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874770" y="2099310"/>
            <a:ext cx="8509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solidFill>
                  <a:srgbClr val="FF0000"/>
                </a:solidFill>
              </a:rPr>
              <a:t>C</a:t>
            </a:r>
            <a:endParaRPr lang="en-US" altLang="zh-CN" sz="3200" b="1">
              <a:solidFill>
                <a:srgbClr val="FF0000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165475" y="3522980"/>
            <a:ext cx="8509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solidFill>
                  <a:srgbClr val="FF0000"/>
                </a:solidFill>
                <a:sym typeface="+mn-ea"/>
              </a:rPr>
              <a:t>A</a:t>
            </a:r>
            <a:endParaRPr lang="en-US" altLang="zh-CN" sz="3200" b="1">
              <a:solidFill>
                <a:srgbClr val="FF0000"/>
              </a:solidFill>
            </a:endParaRPr>
          </a:p>
        </p:txBody>
      </p:sp>
    </p:spTree>
    <p:custDataLst>
      <p:tags r:id="rId5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3" grpId="0"/>
      <p:bldP spid="3" grpId="1"/>
      <p:bldP spid="4" grpId="0"/>
      <p:bldP spid="4" grpId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文本框 108"/>
          <p:cNvSpPr txBox="1"/>
          <p:nvPr/>
        </p:nvSpPr>
        <p:spPr>
          <a:xfrm>
            <a:off x="342900" y="290830"/>
            <a:ext cx="8147685" cy="470789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en-US" sz="2000" b="0">
                <a:latin typeface="黑体" panose="02010609060101010101" charset="-122"/>
              </a:rPr>
              <a:t>6</a:t>
            </a:r>
            <a:r>
              <a:rPr lang="zh-CN" sz="2000" b="0">
                <a:ea typeface="黑体" panose="02010609060101010101" charset="-122"/>
              </a:rPr>
              <a:t>．东南亚、南亚地区与我国山水相连，唇齿相依．读图，完成下列各题．</a:t>
            </a:r>
            <a:endParaRPr lang="zh-CN" sz="2000" b="0">
              <a:ea typeface="黑体" panose="02010609060101010101" charset="-122"/>
            </a:endParaRPr>
          </a:p>
          <a:p>
            <a:pPr indent="0"/>
            <a:endParaRPr lang="zh-CN" sz="2000" b="0">
              <a:ea typeface="黑体" panose="02010609060101010101" charset="-122"/>
            </a:endParaRPr>
          </a:p>
          <a:p>
            <a:pPr indent="0"/>
            <a:endParaRPr lang="zh-CN" sz="2000" b="0">
              <a:ea typeface="黑体" panose="02010609060101010101" charset="-122"/>
            </a:endParaRPr>
          </a:p>
          <a:p>
            <a:pPr indent="0"/>
            <a:endParaRPr lang="zh-CN" sz="2000" b="0">
              <a:ea typeface="黑体" panose="02010609060101010101" charset="-122"/>
            </a:endParaRPr>
          </a:p>
          <a:p>
            <a:pPr indent="0"/>
            <a:endParaRPr lang="zh-CN" sz="2000" b="0">
              <a:ea typeface="黑体" panose="02010609060101010101" charset="-122"/>
            </a:endParaRPr>
          </a:p>
          <a:p>
            <a:pPr indent="0"/>
            <a:endParaRPr lang="zh-CN" sz="2000" b="0">
              <a:ea typeface="黑体" panose="02010609060101010101" charset="-122"/>
            </a:endParaRPr>
          </a:p>
          <a:p>
            <a:pPr indent="0"/>
            <a:endParaRPr lang="zh-CN" sz="2000" b="0">
              <a:ea typeface="黑体" panose="02010609060101010101" charset="-122"/>
            </a:endParaRPr>
          </a:p>
          <a:p>
            <a:pPr indent="0"/>
            <a:r>
              <a:rPr lang="zh-CN" sz="2000" b="0">
                <a:ea typeface="黑体" panose="02010609060101010101" charset="-122"/>
              </a:rPr>
              <a:t>（1）写出字母所代表的地理事物名称．大洋：A</a:t>
            </a:r>
            <a:r>
              <a:rPr lang="en-US" sz="2000" b="0">
                <a:latin typeface="黑体" panose="02010609060101010101" charset="-122"/>
              </a:rPr>
              <a:t>________</a:t>
            </a:r>
            <a:r>
              <a:rPr lang="zh-CN" sz="2000" b="0">
                <a:ea typeface="黑体" panose="02010609060101010101" charset="-122"/>
              </a:rPr>
              <a:t>，海峡：</a:t>
            </a:r>
            <a:r>
              <a:rPr lang="en-US" sz="2000" b="0">
                <a:latin typeface="黑体" panose="02010609060101010101" charset="-122"/>
              </a:rPr>
              <a:t>B__________</a:t>
            </a:r>
            <a:r>
              <a:rPr lang="zh-CN" sz="2000" b="0">
                <a:ea typeface="黑体" panose="02010609060101010101" charset="-122"/>
              </a:rPr>
              <a:t>．（2）F河流是东南亚最重要河流，它是</a:t>
            </a:r>
            <a:r>
              <a:rPr lang="en-US" sz="2000" b="0">
                <a:latin typeface="黑体" panose="02010609060101010101" charset="-122"/>
              </a:rPr>
              <a:t>__________</a:t>
            </a:r>
            <a:r>
              <a:rPr lang="zh-CN" sz="2000" b="0">
                <a:ea typeface="黑体" panose="02010609060101010101" charset="-122"/>
              </a:rPr>
              <a:t>．G国与我国隔海相望，他是</a:t>
            </a:r>
            <a:r>
              <a:rPr lang="en-US" sz="2000" b="0">
                <a:latin typeface="黑体" panose="02010609060101010101" charset="-122"/>
              </a:rPr>
              <a:t>___________</a:t>
            </a:r>
            <a:r>
              <a:rPr lang="zh-CN" sz="2000" b="0">
                <a:ea typeface="黑体" panose="02010609060101010101" charset="-122"/>
              </a:rPr>
              <a:t>．（3）D为</a:t>
            </a:r>
            <a:r>
              <a:rPr lang="en-US" sz="2000" b="0">
                <a:latin typeface="黑体" panose="02010609060101010101" charset="-122"/>
              </a:rPr>
              <a:t>___________</a:t>
            </a:r>
            <a:r>
              <a:rPr lang="zh-CN" sz="2000" b="0">
                <a:ea typeface="黑体" panose="02010609060101010101" charset="-122"/>
              </a:rPr>
              <a:t>半岛，这里山河相间、纵列分布．（4）E岛位于赤道地区，这里的气候特点是</a:t>
            </a:r>
            <a:r>
              <a:rPr lang="zh-CN" sz="2000" b="0" u="sng">
                <a:ea typeface="黑体" panose="02010609060101010101" charset="-122"/>
              </a:rPr>
              <a:t>　</a:t>
            </a:r>
            <a:r>
              <a:rPr lang="en-US" sz="2000" b="0" u="sng">
                <a:latin typeface="黑体" panose="02010609060101010101" charset="-122"/>
              </a:rPr>
              <a:t>   </a:t>
            </a:r>
            <a:r>
              <a:rPr lang="zh-CN" sz="2000" b="0" u="sng">
                <a:ea typeface="黑体" panose="02010609060101010101" charset="-122"/>
              </a:rPr>
              <a:t>　</a:t>
            </a:r>
            <a:r>
              <a:rPr lang="zh-CN" sz="2000" b="0">
                <a:ea typeface="黑体" panose="02010609060101010101" charset="-122"/>
              </a:rPr>
              <a:t>．</a:t>
            </a:r>
            <a:endParaRPr lang="zh-CN" altLang="en-US" sz="2000" b="0">
              <a:ea typeface="黑体" panose="02010609060101010101" charset="-122"/>
            </a:endParaRPr>
          </a:p>
        </p:txBody>
      </p:sp>
      <p:pic>
        <p:nvPicPr>
          <p:cNvPr id="7" name="图片 6"/>
          <p:cNvPicPr/>
          <p:nvPr/>
        </p:nvPicPr>
        <p:blipFill>
          <a:blip r:embed="rId1"/>
          <a:stretch>
            <a:fillRect/>
          </a:stretch>
        </p:blipFill>
        <p:spPr>
          <a:xfrm>
            <a:off x="987425" y="836930"/>
            <a:ext cx="5163820" cy="21621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10" name="文本框 109"/>
          <p:cNvSpPr txBox="1"/>
          <p:nvPr/>
        </p:nvSpPr>
        <p:spPr>
          <a:xfrm>
            <a:off x="342900" y="4652645"/>
            <a:ext cx="8147685" cy="255333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zh-CN" sz="2000" b="0">
                <a:ea typeface="黑体" panose="02010609060101010101" charset="-122"/>
              </a:rPr>
              <a:t>（5）印度及东南亚的中南半岛大部分地区属于</a:t>
            </a:r>
            <a:r>
              <a:rPr lang="en-US" sz="2000" b="0">
                <a:latin typeface="黑体" panose="02010609060101010101" charset="-122"/>
              </a:rPr>
              <a:t>___________</a:t>
            </a:r>
            <a:r>
              <a:rPr lang="zh-CN" sz="2000" b="0">
                <a:ea typeface="黑体" panose="02010609060101010101" charset="-122"/>
              </a:rPr>
              <a:t>气候，气候特征是</a:t>
            </a:r>
            <a:r>
              <a:rPr lang="en-US" sz="2000" b="0">
                <a:latin typeface="黑体" panose="02010609060101010101" charset="-122"/>
              </a:rPr>
              <a:t>________________________________</a:t>
            </a:r>
            <a:r>
              <a:rPr lang="zh-CN" sz="2000" b="0">
                <a:ea typeface="黑体" panose="02010609060101010101" charset="-122"/>
              </a:rPr>
              <a:t>．印度和东南亚重要的粮食作物均为</a:t>
            </a:r>
            <a:r>
              <a:rPr lang="en-US" sz="2000" b="0">
                <a:latin typeface="黑体" panose="02010609060101010101" charset="-122"/>
              </a:rPr>
              <a:t>__________</a:t>
            </a:r>
            <a:r>
              <a:rPr lang="zh-CN" sz="2000" b="0">
                <a:ea typeface="黑体" panose="02010609060101010101" charset="-122"/>
              </a:rPr>
              <a:t>．东南亚重要的稻米出口国为</a:t>
            </a:r>
            <a:r>
              <a:rPr lang="en-US" sz="2000" b="0">
                <a:latin typeface="黑体" panose="02010609060101010101" charset="-122"/>
              </a:rPr>
              <a:t>_________</a:t>
            </a:r>
            <a:r>
              <a:rPr lang="zh-CN" sz="2000" b="0">
                <a:ea typeface="黑体" panose="02010609060101010101" charset="-122"/>
              </a:rPr>
              <a:t>、</a:t>
            </a:r>
            <a:r>
              <a:rPr lang="en-US" sz="2000" b="0">
                <a:latin typeface="黑体" panose="02010609060101010101" charset="-122"/>
              </a:rPr>
              <a:t>_________</a:t>
            </a:r>
            <a:r>
              <a:rPr lang="zh-CN" sz="2000" b="0">
                <a:ea typeface="黑体" panose="02010609060101010101" charset="-122"/>
              </a:rPr>
              <a:t>、</a:t>
            </a:r>
            <a:r>
              <a:rPr lang="en-US" sz="2000" b="0">
                <a:latin typeface="黑体" panose="02010609060101010101" charset="-122"/>
              </a:rPr>
              <a:t>________</a:t>
            </a:r>
            <a:r>
              <a:rPr lang="zh-CN" sz="2000" b="0">
                <a:ea typeface="黑体" panose="02010609060101010101" charset="-122"/>
              </a:rPr>
              <a:t>．印度的粮食产量很大，却很少出口，原因是</a:t>
            </a:r>
            <a:r>
              <a:rPr lang="en-US" sz="2000" b="0">
                <a:latin typeface="黑体" panose="02010609060101010101" charset="-122"/>
              </a:rPr>
              <a:t>________________________________</a:t>
            </a:r>
            <a:r>
              <a:rPr lang="zh-CN" sz="2000" b="0">
                <a:ea typeface="黑体" panose="02010609060101010101" charset="-122"/>
              </a:rPr>
              <a:t>．</a:t>
            </a:r>
            <a:r>
              <a:rPr lang="en-US" sz="2000" b="0">
                <a:latin typeface="宋体" panose="02010600030101010101" pitchFamily="2" charset="-122"/>
              </a:rPr>
              <a:t>  </a:t>
            </a:r>
            <a:endParaRPr lang="en-US" altLang="en-US" sz="2000" b="0">
              <a:latin typeface="宋体" panose="02010600030101010101" pitchFamily="2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743575" y="2878455"/>
            <a:ext cx="14439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FF0000"/>
                </a:solidFill>
              </a:rPr>
              <a:t>印度洋</a:t>
            </a:r>
            <a:endParaRPr lang="zh-CN" altLang="en-US" sz="2400" b="1">
              <a:solidFill>
                <a:srgbClr val="FF0000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42645" y="3199130"/>
            <a:ext cx="23983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FF0000"/>
                </a:solidFill>
              </a:rPr>
              <a:t>马六甲海峡</a:t>
            </a:r>
            <a:endParaRPr lang="zh-CN" altLang="en-US" sz="2400" b="1">
              <a:solidFill>
                <a:srgbClr val="FF0000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4669155" y="3532505"/>
            <a:ext cx="23983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FF0000"/>
                </a:solidFill>
              </a:rPr>
              <a:t>湄公河</a:t>
            </a:r>
            <a:endParaRPr lang="zh-CN" altLang="en-US" sz="2400" b="1">
              <a:solidFill>
                <a:srgbClr val="FF0000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304925" y="3841750"/>
            <a:ext cx="23983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FF0000"/>
                </a:solidFill>
              </a:rPr>
              <a:t>菲律宾</a:t>
            </a:r>
            <a:endParaRPr lang="zh-CN" altLang="en-US" sz="2400" b="1">
              <a:solidFill>
                <a:srgbClr val="FF0000"/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588770" y="4192270"/>
            <a:ext cx="23983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FF0000"/>
                </a:solidFill>
              </a:rPr>
              <a:t>中南</a:t>
            </a:r>
            <a:endParaRPr lang="zh-CN" altLang="en-US" sz="2400" b="1">
              <a:solidFill>
                <a:srgbClr val="FF0000"/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5266055" y="4538345"/>
            <a:ext cx="23983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FF0000"/>
                </a:solidFill>
              </a:rPr>
              <a:t>全年高温多雨</a:t>
            </a:r>
            <a:endParaRPr lang="zh-CN" altLang="en-US" sz="2400" b="1">
              <a:solidFill>
                <a:srgbClr val="FF0000"/>
              </a:solidFill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5597525" y="4873625"/>
            <a:ext cx="23983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FF0000"/>
                </a:solidFill>
              </a:rPr>
              <a:t>热带季风</a:t>
            </a:r>
            <a:endParaRPr lang="zh-CN" altLang="en-US" sz="2400" b="1">
              <a:solidFill>
                <a:srgbClr val="FF0000"/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420495" y="5156835"/>
            <a:ext cx="473011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FF0000"/>
                </a:solidFill>
              </a:rPr>
              <a:t>全年高温，降水分旱、雨两季</a:t>
            </a:r>
            <a:endParaRPr lang="zh-CN" altLang="en-US" sz="2400" b="1">
              <a:solidFill>
                <a:srgbClr val="FF0000"/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304925" y="5453380"/>
            <a:ext cx="23983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FF0000"/>
                </a:solidFill>
              </a:rPr>
              <a:t>水稻</a:t>
            </a:r>
            <a:endParaRPr lang="zh-CN" altLang="en-US" sz="2400" b="1">
              <a:solidFill>
                <a:srgbClr val="FF0000"/>
              </a:solidFill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6092190" y="5453380"/>
            <a:ext cx="23983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FF0000"/>
                </a:solidFill>
              </a:rPr>
              <a:t>泰国</a:t>
            </a:r>
            <a:endParaRPr lang="zh-CN" altLang="en-US" sz="2400" b="1">
              <a:solidFill>
                <a:srgbClr val="FF0000"/>
              </a:solidFill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247650" y="5801360"/>
            <a:ext cx="23983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FF0000"/>
                </a:solidFill>
              </a:rPr>
              <a:t>越南</a:t>
            </a:r>
            <a:endParaRPr lang="zh-CN" altLang="en-US" sz="2400" b="1">
              <a:solidFill>
                <a:srgbClr val="FF0000"/>
              </a:solidFill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1704340" y="5801360"/>
            <a:ext cx="23983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FF0000"/>
                </a:solidFill>
              </a:rPr>
              <a:t>缅甸</a:t>
            </a:r>
            <a:endParaRPr lang="zh-CN" altLang="en-US" sz="2400" b="1">
              <a:solidFill>
                <a:srgbClr val="FF0000"/>
              </a:solidFill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987425" y="6136640"/>
            <a:ext cx="50025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FF0000"/>
                </a:solidFill>
              </a:rPr>
              <a:t>人口众多，国内消耗多</a:t>
            </a:r>
            <a:endParaRPr lang="zh-CN" altLang="en-US" sz="2400" b="1">
              <a:solidFill>
                <a:srgbClr val="FF0000"/>
              </a:solidFill>
            </a:endParaRPr>
          </a:p>
        </p:txBody>
      </p:sp>
    </p:spTree>
    <p:custDataLst>
      <p:tags r:id="rId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2" grpId="1"/>
      <p:bldP spid="13" grpId="0"/>
      <p:bldP spid="13" grpId="1"/>
      <p:bldP spid="14" grpId="0"/>
      <p:bldP spid="14" grpId="1"/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  <p:bldP spid="19" grpId="0"/>
      <p:bldP spid="19" grpId="1"/>
      <p:bldP spid="20" grpId="0"/>
      <p:bldP spid="20" grpId="1"/>
      <p:bldP spid="21" grpId="0"/>
      <p:bldP spid="21" grpId="1"/>
      <p:bldP spid="22" grpId="0"/>
      <p:bldP spid="22" grpId="1"/>
      <p:bldP spid="23" grpId="0"/>
      <p:bldP spid="23" grpId="1"/>
      <p:bldP spid="24" grpId="0"/>
      <p:bldP spid="24" grpId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文本框 109"/>
          <p:cNvSpPr txBox="1"/>
          <p:nvPr/>
        </p:nvSpPr>
        <p:spPr>
          <a:xfrm>
            <a:off x="523875" y="431483"/>
            <a:ext cx="5080000" cy="3683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indent="0"/>
            <a:r>
              <a:rPr lang="en-US" altLang="zh-CN" b="0">
                <a:ea typeface="黑体" panose="02010609060101010101" charset="-122"/>
              </a:rPr>
              <a:t>7</a:t>
            </a:r>
            <a:r>
              <a:rPr lang="zh-CN" b="0">
                <a:ea typeface="黑体" panose="02010609060101010101" charset="-122"/>
              </a:rPr>
              <a:t>.读亚洲水稻种植分布图，完成下列问题。</a:t>
            </a:r>
            <a:endParaRPr lang="zh-CN" altLang="en-US" b="0">
              <a:ea typeface="黑体" panose="02010609060101010101" charset="-122"/>
            </a:endParaRPr>
          </a:p>
        </p:txBody>
      </p:sp>
      <p:pic>
        <p:nvPicPr>
          <p:cNvPr id="7" name="图片 6"/>
          <p:cNvPicPr/>
          <p:nvPr/>
        </p:nvPicPr>
        <p:blipFill>
          <a:blip r:embed="rId1"/>
          <a:stretch>
            <a:fillRect/>
          </a:stretch>
        </p:blipFill>
        <p:spPr>
          <a:xfrm>
            <a:off x="523875" y="877253"/>
            <a:ext cx="3400425" cy="18478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11" name="文本框 110"/>
          <p:cNvSpPr txBox="1"/>
          <p:nvPr/>
        </p:nvSpPr>
        <p:spPr>
          <a:xfrm>
            <a:off x="523875" y="2725420"/>
            <a:ext cx="7579995" cy="258445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en-US" b="0">
                <a:latin typeface="黑体" panose="02010609060101010101" charset="-122"/>
              </a:rPr>
              <a:t> </a:t>
            </a:r>
            <a:r>
              <a:rPr lang="zh-CN" b="0">
                <a:ea typeface="黑体" panose="02010609060101010101" charset="-122"/>
              </a:rPr>
              <a:t>（1）写出水稻主要分布区的名称A______ B________ C________（2）从气候上看，A、B、C三地________丰富；从地形上看，亚洲水稻田多分布在___________．（3）从社会经济因素看，A、B、C三地__________________，</a:t>
            </a:r>
            <a:endParaRPr lang="zh-CN" b="0">
              <a:ea typeface="黑体" panose="02010609060101010101" charset="-122"/>
            </a:endParaRPr>
          </a:p>
          <a:p>
            <a:pPr indent="0"/>
            <a:r>
              <a:rPr lang="zh-CN" b="0">
                <a:ea typeface="黑体" panose="02010609060101010101" charset="-122"/>
              </a:rPr>
              <a:t>为发展水稻种植业提供了有利条件．（4）亚洲水稻生产商品率低的原因主要是_______________．（5）请为亚洲水稻种植业提出今后的发展方向是________________________________．</a:t>
            </a:r>
            <a:endParaRPr lang="zh-CN" altLang="en-US" b="0">
              <a:ea typeface="黑体" panose="02010609060101010101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080510" y="2865755"/>
            <a:ext cx="14439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FF0000"/>
                </a:solidFill>
              </a:rPr>
              <a:t>东亚</a:t>
            </a:r>
            <a:endParaRPr lang="zh-CN" altLang="en-US" sz="2400" b="1">
              <a:solidFill>
                <a:srgbClr val="FF0000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034280" y="2865755"/>
            <a:ext cx="14439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FF0000"/>
                </a:solidFill>
              </a:rPr>
              <a:t>东南亚</a:t>
            </a:r>
            <a:endParaRPr lang="zh-CN" altLang="en-US" sz="2400" b="1">
              <a:solidFill>
                <a:srgbClr val="FF0000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6478270" y="2865755"/>
            <a:ext cx="14439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FF0000"/>
                </a:solidFill>
              </a:rPr>
              <a:t>南亚</a:t>
            </a:r>
            <a:endParaRPr lang="zh-CN" altLang="en-US" sz="2400" b="1">
              <a:solidFill>
                <a:srgbClr val="FF0000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924300" y="3198495"/>
            <a:ext cx="14439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FF0000"/>
                </a:solidFill>
              </a:rPr>
              <a:t>水热条件</a:t>
            </a:r>
            <a:endParaRPr lang="zh-CN" altLang="en-US" sz="2400" b="1">
              <a:solidFill>
                <a:srgbClr val="FF0000"/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850390" y="3484245"/>
            <a:ext cx="14439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FF0000"/>
                </a:solidFill>
              </a:rPr>
              <a:t>平原</a:t>
            </a:r>
            <a:endParaRPr lang="zh-CN" altLang="en-US" sz="2400" b="1">
              <a:solidFill>
                <a:srgbClr val="FF0000"/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596765" y="3658870"/>
            <a:ext cx="37877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FF0000"/>
                </a:solidFill>
              </a:rPr>
              <a:t>人口稠密，劳动力丰富</a:t>
            </a:r>
            <a:endParaRPr lang="zh-CN" altLang="en-US" sz="2400" b="1">
              <a:solidFill>
                <a:srgbClr val="FF0000"/>
              </a:solidFill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5034280" y="4309745"/>
            <a:ext cx="34677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FF0000"/>
                </a:solidFill>
              </a:rPr>
              <a:t>人口众多，余粮少</a:t>
            </a:r>
            <a:endParaRPr lang="zh-CN" altLang="en-US" sz="2400" b="1">
              <a:solidFill>
                <a:srgbClr val="FF0000"/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115695" y="4849495"/>
            <a:ext cx="636841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FF0000"/>
                </a:solidFill>
              </a:rPr>
              <a:t>使用农机具，提高科技含量（合理即可）</a:t>
            </a:r>
            <a:endParaRPr lang="zh-CN" altLang="en-US" sz="2400" b="1">
              <a:solidFill>
                <a:srgbClr val="FF0000"/>
              </a:solidFill>
            </a:endParaRPr>
          </a:p>
        </p:txBody>
      </p:sp>
    </p:spTree>
    <p:custDataLst>
      <p:tags r:id="rId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2" grpId="1"/>
      <p:bldP spid="13" grpId="0"/>
      <p:bldP spid="13" grpId="1"/>
      <p:bldP spid="14" grpId="0"/>
      <p:bldP spid="14" grpId="1"/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  <p:bldP spid="19" grpId="0"/>
      <p:bldP spid="19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745490" y="291465"/>
            <a:ext cx="7653655" cy="724471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pPr>
              <a:lnSpc>
                <a:spcPct val="80000"/>
              </a:lnSpc>
            </a:pPr>
            <a:r>
              <a:rPr lang="zh-CN" altLang="en-US" sz="24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三、</a:t>
            </a:r>
            <a:endParaRPr lang="zh-CN" altLang="en-US" sz="24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>
              <a:lnSpc>
                <a:spcPct val="80000"/>
              </a:lnSpc>
            </a:pPr>
            <a:r>
              <a:rPr lang="en-US" altLang="zh-CN" sz="24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1.</a:t>
            </a:r>
            <a:r>
              <a:rPr lang="zh-CN" altLang="en-US" sz="24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水稻</a:t>
            </a:r>
            <a:endParaRPr lang="zh-CN" altLang="en-US" sz="24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>
              <a:lnSpc>
                <a:spcPct val="80000"/>
              </a:lnSpc>
            </a:pPr>
            <a:r>
              <a:rPr lang="en-US" altLang="zh-CN" sz="24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2.</a:t>
            </a:r>
            <a:r>
              <a:rPr lang="zh-CN" altLang="en-US" sz="24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热带，天然橡胶</a:t>
            </a:r>
            <a:endParaRPr lang="zh-CN" altLang="en-US" sz="24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>
              <a:lnSpc>
                <a:spcPct val="80000"/>
              </a:lnSpc>
            </a:pPr>
            <a:r>
              <a:rPr lang="en-US" altLang="zh-CN" sz="24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3.</a:t>
            </a:r>
            <a:r>
              <a:rPr lang="zh-CN" altLang="en-US" sz="24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石油，天然气，锡</a:t>
            </a:r>
            <a:endParaRPr lang="zh-CN" altLang="en-US" sz="24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>
              <a:lnSpc>
                <a:spcPct val="80000"/>
              </a:lnSpc>
            </a:pPr>
            <a:r>
              <a:rPr lang="zh-CN" altLang="en-US" sz="24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四、</a:t>
            </a:r>
            <a:endParaRPr lang="zh-CN" altLang="en-US" sz="24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>
              <a:lnSpc>
                <a:spcPct val="80000"/>
              </a:lnSpc>
            </a:pPr>
            <a:r>
              <a:rPr lang="en-US" altLang="zh-CN" sz="24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1.</a:t>
            </a:r>
            <a:endParaRPr lang="en-US" altLang="zh-CN" sz="24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>
              <a:lnSpc>
                <a:spcPct val="80000"/>
              </a:lnSpc>
            </a:pPr>
            <a:r>
              <a:rPr lang="en-US" altLang="zh-CN" sz="24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                                  </a:t>
            </a:r>
            <a:endParaRPr lang="en-US" altLang="zh-CN" sz="24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>
              <a:lnSpc>
                <a:spcPct val="80000"/>
              </a:lnSpc>
            </a:pPr>
            <a:endParaRPr lang="en-US" altLang="zh-CN" sz="24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>
              <a:lnSpc>
                <a:spcPct val="80000"/>
              </a:lnSpc>
            </a:pPr>
            <a:endParaRPr lang="en-US" altLang="zh-CN" sz="24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>
              <a:lnSpc>
                <a:spcPct val="80000"/>
              </a:lnSpc>
            </a:pPr>
            <a:endParaRPr lang="en-US" altLang="zh-CN" sz="24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>
              <a:lnSpc>
                <a:spcPct val="80000"/>
              </a:lnSpc>
            </a:pPr>
            <a:endParaRPr lang="en-US" altLang="zh-CN" sz="24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>
              <a:lnSpc>
                <a:spcPct val="80000"/>
              </a:lnSpc>
            </a:pPr>
            <a:endParaRPr lang="en-US" altLang="zh-CN" sz="24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>
              <a:lnSpc>
                <a:spcPct val="80000"/>
              </a:lnSpc>
            </a:pPr>
            <a:endParaRPr lang="en-US" altLang="zh-CN" sz="24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>
              <a:lnSpc>
                <a:spcPct val="80000"/>
              </a:lnSpc>
            </a:pPr>
            <a:r>
              <a:rPr lang="zh-CN" altLang="en-US" sz="24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五、</a:t>
            </a:r>
            <a:endParaRPr lang="zh-CN" altLang="en-US" sz="24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>
              <a:lnSpc>
                <a:spcPct val="80000"/>
              </a:lnSpc>
            </a:pPr>
            <a:r>
              <a:rPr lang="en-US" altLang="zh-CN" sz="24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1.</a:t>
            </a:r>
            <a:r>
              <a:rPr lang="zh-CN" altLang="en-US" sz="24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缅甸，泰国，老挝，越南，柬埔寨，菲律宾，马来西亚，新加坡，印度尼西亚</a:t>
            </a:r>
            <a:endParaRPr lang="zh-CN" altLang="en-US" sz="24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>
              <a:lnSpc>
                <a:spcPct val="80000"/>
              </a:lnSpc>
            </a:pPr>
            <a:r>
              <a:rPr lang="en-US" altLang="zh-CN" sz="24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2.ACD</a:t>
            </a:r>
            <a:r>
              <a:rPr lang="zh-CN" altLang="en-US" sz="24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，</a:t>
            </a:r>
            <a:r>
              <a:rPr lang="en-US" altLang="zh-CN" sz="24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C</a:t>
            </a:r>
            <a:endParaRPr lang="en-US" altLang="zh-CN" sz="24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>
              <a:lnSpc>
                <a:spcPct val="80000"/>
              </a:lnSpc>
            </a:pPr>
            <a:r>
              <a:rPr lang="en-US" altLang="zh-CN" sz="24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3.C</a:t>
            </a:r>
            <a:endParaRPr lang="en-US" altLang="zh-CN" sz="24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>
              <a:lnSpc>
                <a:spcPct val="80000"/>
              </a:lnSpc>
            </a:pPr>
            <a:r>
              <a:rPr lang="en-US" altLang="zh-CN" sz="24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4.</a:t>
            </a:r>
            <a:r>
              <a:rPr lang="zh-CN" altLang="en-US" sz="24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东盟，</a:t>
            </a:r>
            <a:r>
              <a:rPr lang="en-US" altLang="zh-CN" sz="24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C</a:t>
            </a:r>
            <a:endParaRPr lang="en-US" altLang="zh-CN" sz="24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>
              <a:lnSpc>
                <a:spcPct val="80000"/>
              </a:lnSpc>
            </a:pPr>
            <a:endParaRPr lang="en-US" altLang="zh-CN" sz="24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>
              <a:lnSpc>
                <a:spcPct val="80000"/>
              </a:lnSpc>
            </a:pPr>
            <a:endParaRPr lang="en-US" altLang="zh-CN" sz="24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>
              <a:lnSpc>
                <a:spcPct val="80000"/>
              </a:lnSpc>
            </a:pPr>
            <a:endParaRPr lang="en-US" altLang="zh-CN" sz="24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>
              <a:lnSpc>
                <a:spcPct val="80000"/>
              </a:lnSpc>
            </a:pPr>
            <a:endParaRPr lang="en-US" altLang="zh-CN" sz="24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endParaRPr lang="en-US" altLang="zh-CN" sz="24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073742886" name="文本框 22"/>
          <p:cNvSpPr txBox="1"/>
          <p:nvPr/>
        </p:nvSpPr>
        <p:spPr>
          <a:xfrm>
            <a:off x="1423035" y="2531745"/>
            <a:ext cx="1170305" cy="1209675"/>
          </a:xfrm>
          <a:prstGeom prst="rect">
            <a:avLst/>
          </a:prstGeom>
          <a:gradFill rotWithShape="0">
            <a:gsLst>
              <a:gs pos="0">
                <a:srgbClr val="FFFFFF"/>
              </a:gs>
              <a:gs pos="100000">
                <a:srgbClr val="FFFFFF"/>
              </a:gs>
            </a:gsLst>
            <a:lin ang="0"/>
            <a:tileRect/>
          </a:gradFill>
          <a:ln w="15875">
            <a:noFill/>
          </a:ln>
        </p:spPr>
        <p:txBody>
          <a:bodyPr wrap="square"/>
          <a:p>
            <a:pPr algn="ctr">
              <a:lnSpc>
                <a:spcPct val="133000"/>
              </a:lnSpc>
            </a:pPr>
            <a:r>
              <a:rPr lang="zh-CN" altLang="en-US"/>
              <a:t>稻米</a:t>
            </a:r>
            <a:endParaRPr lang="zh-CN" altLang="en-US"/>
          </a:p>
          <a:p>
            <a:pPr algn="ctr">
              <a:lnSpc>
                <a:spcPct val="133000"/>
              </a:lnSpc>
            </a:pPr>
            <a:r>
              <a:rPr lang="zh-CN" altLang="en-US"/>
              <a:t>石油</a:t>
            </a:r>
            <a:endParaRPr lang="zh-CN" altLang="en-US"/>
          </a:p>
          <a:p>
            <a:pPr algn="ctr">
              <a:lnSpc>
                <a:spcPct val="133000"/>
              </a:lnSpc>
            </a:pPr>
            <a:r>
              <a:rPr lang="zh-CN" altLang="en-US"/>
              <a:t>锡</a:t>
            </a:r>
            <a:endParaRPr lang="zh-CN" altLang="en-US"/>
          </a:p>
          <a:p>
            <a:pPr algn="ctr">
              <a:lnSpc>
                <a:spcPct val="133000"/>
              </a:lnSpc>
            </a:pPr>
            <a:r>
              <a:rPr lang="zh-CN" altLang="en-US"/>
              <a:t>天然橡胶</a:t>
            </a:r>
            <a:endParaRPr lang="zh-CN" altLang="en-US"/>
          </a:p>
          <a:p>
            <a:endParaRPr lang="zh-CN" altLang="en-US"/>
          </a:p>
        </p:txBody>
      </p:sp>
      <p:cxnSp>
        <p:nvCxnSpPr>
          <p:cNvPr id="12" name="直接箭头连接符 11"/>
          <p:cNvCxnSpPr/>
          <p:nvPr/>
        </p:nvCxnSpPr>
        <p:spPr>
          <a:xfrm>
            <a:off x="2549525" y="2740025"/>
            <a:ext cx="1230630" cy="13144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/>
          <p:cNvCxnSpPr/>
          <p:nvPr/>
        </p:nvCxnSpPr>
        <p:spPr>
          <a:xfrm>
            <a:off x="2549525" y="2740025"/>
            <a:ext cx="1330325" cy="43878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/>
          <p:nvPr/>
        </p:nvCxnSpPr>
        <p:spPr>
          <a:xfrm>
            <a:off x="2593340" y="2740025"/>
            <a:ext cx="1259840" cy="62992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>
            <a:stCxn id="1073742886" idx="3"/>
          </p:cNvCxnSpPr>
          <p:nvPr/>
        </p:nvCxnSpPr>
        <p:spPr>
          <a:xfrm>
            <a:off x="2593340" y="3136900"/>
            <a:ext cx="1143000" cy="51117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>
            <a:stCxn id="1073742886" idx="3"/>
          </p:cNvCxnSpPr>
          <p:nvPr/>
        </p:nvCxnSpPr>
        <p:spPr>
          <a:xfrm>
            <a:off x="2593340" y="3136900"/>
            <a:ext cx="1143000" cy="83375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/>
          <p:nvPr/>
        </p:nvCxnSpPr>
        <p:spPr>
          <a:xfrm flipV="1">
            <a:off x="2491105" y="2945130"/>
            <a:ext cx="1289050" cy="55245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/>
          <p:cNvCxnSpPr/>
          <p:nvPr/>
        </p:nvCxnSpPr>
        <p:spPr>
          <a:xfrm>
            <a:off x="2491105" y="3497580"/>
            <a:ext cx="1156970" cy="42926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/>
          <p:cNvCxnSpPr/>
          <p:nvPr/>
        </p:nvCxnSpPr>
        <p:spPr>
          <a:xfrm>
            <a:off x="2586355" y="3926840"/>
            <a:ext cx="1032510" cy="2921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/>
          <p:cNvCxnSpPr/>
          <p:nvPr/>
        </p:nvCxnSpPr>
        <p:spPr>
          <a:xfrm flipV="1">
            <a:off x="2677795" y="2959735"/>
            <a:ext cx="1014730" cy="96710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/>
          <p:cNvCxnSpPr/>
          <p:nvPr/>
        </p:nvCxnSpPr>
        <p:spPr>
          <a:xfrm flipV="1">
            <a:off x="2707005" y="3677920"/>
            <a:ext cx="1000125" cy="21971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2"/>
          <p:cNvSpPr txBox="1"/>
          <p:nvPr/>
        </p:nvSpPr>
        <p:spPr>
          <a:xfrm>
            <a:off x="3406775" y="2687955"/>
            <a:ext cx="1551305" cy="1209675"/>
          </a:xfrm>
          <a:prstGeom prst="rect">
            <a:avLst/>
          </a:prstGeom>
          <a:noFill/>
          <a:ln w="15875">
            <a:noFill/>
          </a:ln>
          <a:extLst>
            <a:ext uri="{909E8E84-426E-40DD-AFC4-6F175D3DCCD1}">
              <a14:hiddenFill xmlns:a14="http://schemas.microsoft.com/office/drawing/2010/main">
                <a:gradFill rotWithShape="0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0"/>
                  <a:tileRect/>
                </a:gradFill>
              </a14:hiddenFill>
            </a:ext>
          </a:extLst>
        </p:spPr>
        <p:txBody>
          <a:bodyPr wrap="square"/>
          <a:p>
            <a:pPr algn="ctr">
              <a:lnSpc>
                <a:spcPct val="103000"/>
              </a:lnSpc>
            </a:pPr>
            <a:r>
              <a:rPr lang="zh-CN" altLang="en-US"/>
              <a:t>泰国</a:t>
            </a:r>
            <a:endParaRPr lang="zh-CN" altLang="en-US"/>
          </a:p>
          <a:p>
            <a:pPr algn="ctr">
              <a:lnSpc>
                <a:spcPct val="103000"/>
              </a:lnSpc>
            </a:pPr>
            <a:r>
              <a:rPr lang="zh-CN" altLang="en-US"/>
              <a:t>越南</a:t>
            </a:r>
            <a:endParaRPr lang="zh-CN" altLang="en-US"/>
          </a:p>
          <a:p>
            <a:pPr algn="ctr">
              <a:lnSpc>
                <a:spcPct val="103000"/>
              </a:lnSpc>
            </a:pPr>
            <a:r>
              <a:rPr lang="zh-CN" altLang="en-US"/>
              <a:t>缅甸</a:t>
            </a:r>
            <a:endParaRPr lang="zh-CN" altLang="en-US"/>
          </a:p>
          <a:p>
            <a:pPr algn="ctr">
              <a:lnSpc>
                <a:spcPct val="103000"/>
              </a:lnSpc>
            </a:pPr>
            <a:r>
              <a:rPr lang="zh-CN" altLang="en-US"/>
              <a:t>印度尼西亚</a:t>
            </a:r>
            <a:endParaRPr lang="zh-CN" altLang="en-US"/>
          </a:p>
          <a:p>
            <a:pPr algn="ctr">
              <a:lnSpc>
                <a:spcPct val="103000"/>
              </a:lnSpc>
            </a:pPr>
            <a:r>
              <a:rPr lang="zh-CN" altLang="en-US"/>
              <a:t>马来西亚</a:t>
            </a:r>
            <a:endParaRPr lang="zh-CN" altLang="en-US"/>
          </a:p>
          <a:p>
            <a:pPr algn="ctr">
              <a:lnSpc>
                <a:spcPct val="103000"/>
              </a:lnSpc>
            </a:pPr>
            <a:endParaRPr lang="zh-CN" altLang="en-US"/>
          </a:p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5" name="图片 23554" descr="7-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8930" y="784860"/>
            <a:ext cx="8486775" cy="46672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文本框 4"/>
          <p:cNvSpPr txBox="1"/>
          <p:nvPr/>
        </p:nvSpPr>
        <p:spPr>
          <a:xfrm>
            <a:off x="752475" y="5305425"/>
            <a:ext cx="809942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/>
              <a:t>1.</a:t>
            </a:r>
            <a:r>
              <a:rPr lang="zh-CN" altLang="en-US" sz="2400"/>
              <a:t>东南亚的纬度位置：</a:t>
            </a:r>
            <a:r>
              <a:rPr lang="en-US" altLang="zh-CN" sz="2400"/>
              <a:t>______________________________________________</a:t>
            </a:r>
            <a:endParaRPr lang="en-US" altLang="zh-CN" sz="2400"/>
          </a:p>
          <a:p>
            <a:endParaRPr lang="en-US" altLang="zh-CN" sz="2400"/>
          </a:p>
        </p:txBody>
      </p:sp>
      <p:sp>
        <p:nvSpPr>
          <p:cNvPr id="14" name="任意多边形 13"/>
          <p:cNvSpPr/>
          <p:nvPr/>
        </p:nvSpPr>
        <p:spPr>
          <a:xfrm>
            <a:off x="783590" y="784860"/>
            <a:ext cx="7860030" cy="404495"/>
          </a:xfrm>
          <a:custGeom>
            <a:avLst/>
            <a:gdLst>
              <a:gd name="connisteX0" fmla="*/ 0 w 7860030"/>
              <a:gd name="connsiteY0" fmla="*/ 0 h 404341"/>
              <a:gd name="connisteX1" fmla="*/ 2653030 w 7860030"/>
              <a:gd name="connsiteY1" fmla="*/ 254000 h 404341"/>
              <a:gd name="connisteX2" fmla="*/ 5546090 w 7860030"/>
              <a:gd name="connsiteY2" fmla="*/ 394970 h 404341"/>
              <a:gd name="connisteX3" fmla="*/ 7860030 w 7860030"/>
              <a:gd name="connsiteY3" fmla="*/ 381000 h 404341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</a:cxnLst>
            <a:rect l="l" t="t" r="r" b="b"/>
            <a:pathLst>
              <a:path w="7860030" h="404341">
                <a:moveTo>
                  <a:pt x="0" y="0"/>
                </a:moveTo>
                <a:cubicBezTo>
                  <a:pt x="472440" y="48260"/>
                  <a:pt x="1543685" y="175260"/>
                  <a:pt x="2653030" y="254000"/>
                </a:cubicBezTo>
                <a:cubicBezTo>
                  <a:pt x="3762375" y="332740"/>
                  <a:pt x="4504690" y="369570"/>
                  <a:pt x="5546090" y="394970"/>
                </a:cubicBezTo>
                <a:cubicBezTo>
                  <a:pt x="6587490" y="420370"/>
                  <a:pt x="7454900" y="386715"/>
                  <a:pt x="7860030" y="381000"/>
                </a:cubicBezTo>
              </a:path>
            </a:pathLst>
          </a:custGeom>
          <a:noFill/>
          <a:ln w="3810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5" name="直接连接符 14"/>
          <p:cNvCxnSpPr/>
          <p:nvPr/>
        </p:nvCxnSpPr>
        <p:spPr>
          <a:xfrm>
            <a:off x="328930" y="3527425"/>
            <a:ext cx="822706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783590" y="5551170"/>
            <a:ext cx="757745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0000"/>
                </a:solidFill>
                <a:sym typeface="+mn-ea"/>
              </a:rPr>
              <a:t>地跨南北半球，</a:t>
            </a:r>
            <a:r>
              <a:rPr lang="zh-CN" altLang="en-US" sz="2800" b="1">
                <a:solidFill>
                  <a:srgbClr val="FF0000"/>
                </a:solidFill>
              </a:rPr>
              <a:t>大部分位于赤道与北回归线之间，大部分位于热带，全部位于低纬度带。</a:t>
            </a:r>
            <a:endParaRPr lang="zh-CN" altLang="en-US" sz="2800" b="1">
              <a:solidFill>
                <a:srgbClr val="FF0000"/>
              </a:solidFill>
            </a:endParaRPr>
          </a:p>
        </p:txBody>
      </p:sp>
      <p:sp>
        <p:nvSpPr>
          <p:cNvPr id="17" name="标题 16"/>
          <p:cNvSpPr>
            <a:spLocks noGrp="1"/>
          </p:cNvSpPr>
          <p:nvPr>
            <p:ph type="title"/>
          </p:nvPr>
        </p:nvSpPr>
        <p:spPr>
          <a:xfrm>
            <a:off x="2339975" y="68580"/>
            <a:ext cx="7098665" cy="716280"/>
          </a:xfrm>
        </p:spPr>
        <p:txBody>
          <a:bodyPr>
            <a:normAutofit fontScale="90000"/>
          </a:bodyPr>
          <a:p>
            <a:r>
              <a:rPr lang="zh-CN" altLang="en-US"/>
              <a:t>东南亚的范围、地理位置</a:t>
            </a:r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>
            <a:off x="4792345" y="803910"/>
            <a:ext cx="1383030" cy="2553970"/>
          </a:xfrm>
          <a:custGeom>
            <a:avLst/>
            <a:gdLst>
              <a:gd name="connisteX0" fmla="*/ 0 w 1383030"/>
              <a:gd name="connsiteY0" fmla="*/ 465455 h 2553970"/>
              <a:gd name="connisteX1" fmla="*/ 70485 w 1383030"/>
              <a:gd name="connsiteY1" fmla="*/ 409575 h 2553970"/>
              <a:gd name="connisteX2" fmla="*/ 127000 w 1383030"/>
              <a:gd name="connsiteY2" fmla="*/ 338455 h 2553970"/>
              <a:gd name="connisteX3" fmla="*/ 197485 w 1383030"/>
              <a:gd name="connsiteY3" fmla="*/ 296545 h 2553970"/>
              <a:gd name="connisteX4" fmla="*/ 267970 w 1383030"/>
              <a:gd name="connsiteY4" fmla="*/ 226060 h 2553970"/>
              <a:gd name="connisteX5" fmla="*/ 267970 w 1383030"/>
              <a:gd name="connsiteY5" fmla="*/ 155575 h 2553970"/>
              <a:gd name="connisteX6" fmla="*/ 310515 w 1383030"/>
              <a:gd name="connsiteY6" fmla="*/ 84455 h 2553970"/>
              <a:gd name="connisteX7" fmla="*/ 381000 w 1383030"/>
              <a:gd name="connsiteY7" fmla="*/ 56515 h 2553970"/>
              <a:gd name="connisteX8" fmla="*/ 451485 w 1383030"/>
              <a:gd name="connsiteY8" fmla="*/ 28575 h 2553970"/>
              <a:gd name="connisteX9" fmla="*/ 521970 w 1383030"/>
              <a:gd name="connsiteY9" fmla="*/ 0 h 2553970"/>
              <a:gd name="connisteX10" fmla="*/ 593090 w 1383030"/>
              <a:gd name="connsiteY10" fmla="*/ 0 h 2553970"/>
              <a:gd name="connisteX11" fmla="*/ 607060 w 1383030"/>
              <a:gd name="connsiteY11" fmla="*/ 70485 h 2553970"/>
              <a:gd name="connisteX12" fmla="*/ 564515 w 1383030"/>
              <a:gd name="connsiteY12" fmla="*/ 155575 h 2553970"/>
              <a:gd name="connisteX13" fmla="*/ 536575 w 1383030"/>
              <a:gd name="connsiteY13" fmla="*/ 226060 h 2553970"/>
              <a:gd name="connisteX14" fmla="*/ 521970 w 1383030"/>
              <a:gd name="connsiteY14" fmla="*/ 296545 h 2553970"/>
              <a:gd name="connisteX15" fmla="*/ 578485 w 1383030"/>
              <a:gd name="connsiteY15" fmla="*/ 367030 h 2553970"/>
              <a:gd name="connisteX16" fmla="*/ 648970 w 1383030"/>
              <a:gd name="connsiteY16" fmla="*/ 409575 h 2553970"/>
              <a:gd name="connisteX17" fmla="*/ 691515 w 1383030"/>
              <a:gd name="connsiteY17" fmla="*/ 480060 h 2553970"/>
              <a:gd name="connisteX18" fmla="*/ 762000 w 1383030"/>
              <a:gd name="connsiteY18" fmla="*/ 521970 h 2553970"/>
              <a:gd name="connisteX19" fmla="*/ 847090 w 1383030"/>
              <a:gd name="connsiteY19" fmla="*/ 465455 h 2553970"/>
              <a:gd name="connisteX20" fmla="*/ 917575 w 1383030"/>
              <a:gd name="connsiteY20" fmla="*/ 465455 h 2553970"/>
              <a:gd name="connisteX21" fmla="*/ 988060 w 1383030"/>
              <a:gd name="connsiteY21" fmla="*/ 465455 h 2553970"/>
              <a:gd name="connisteX22" fmla="*/ 1058545 w 1383030"/>
              <a:gd name="connsiteY22" fmla="*/ 465455 h 2553970"/>
              <a:gd name="connisteX23" fmla="*/ 1129030 w 1383030"/>
              <a:gd name="connsiteY23" fmla="*/ 465455 h 2553970"/>
              <a:gd name="connisteX24" fmla="*/ 1199515 w 1383030"/>
              <a:gd name="connsiteY24" fmla="*/ 465455 h 2553970"/>
              <a:gd name="connisteX25" fmla="*/ 1256030 w 1383030"/>
              <a:gd name="connsiteY25" fmla="*/ 550545 h 2553970"/>
              <a:gd name="connisteX26" fmla="*/ 1199515 w 1383030"/>
              <a:gd name="connsiteY26" fmla="*/ 621030 h 2553970"/>
              <a:gd name="connisteX27" fmla="*/ 1143000 w 1383030"/>
              <a:gd name="connsiteY27" fmla="*/ 691515 h 2553970"/>
              <a:gd name="connisteX28" fmla="*/ 1115060 w 1383030"/>
              <a:gd name="connsiteY28" fmla="*/ 762000 h 2553970"/>
              <a:gd name="connisteX29" fmla="*/ 1129030 w 1383030"/>
              <a:gd name="connsiteY29" fmla="*/ 832485 h 2553970"/>
              <a:gd name="connisteX30" fmla="*/ 1156970 w 1383030"/>
              <a:gd name="connsiteY30" fmla="*/ 902970 h 2553970"/>
              <a:gd name="connisteX31" fmla="*/ 1171575 w 1383030"/>
              <a:gd name="connsiteY31" fmla="*/ 973455 h 2553970"/>
              <a:gd name="connisteX32" fmla="*/ 1213485 w 1383030"/>
              <a:gd name="connsiteY32" fmla="*/ 1044575 h 2553970"/>
              <a:gd name="connisteX33" fmla="*/ 1256030 w 1383030"/>
              <a:gd name="connsiteY33" fmla="*/ 1115060 h 2553970"/>
              <a:gd name="connisteX34" fmla="*/ 1298575 w 1383030"/>
              <a:gd name="connsiteY34" fmla="*/ 1185545 h 2553970"/>
              <a:gd name="connisteX35" fmla="*/ 1340485 w 1383030"/>
              <a:gd name="connsiteY35" fmla="*/ 1256030 h 2553970"/>
              <a:gd name="connisteX36" fmla="*/ 1383030 w 1383030"/>
              <a:gd name="connsiteY36" fmla="*/ 1326515 h 2553970"/>
              <a:gd name="connisteX37" fmla="*/ 1383030 w 1383030"/>
              <a:gd name="connsiteY37" fmla="*/ 1397000 h 2553970"/>
              <a:gd name="connisteX38" fmla="*/ 1383030 w 1383030"/>
              <a:gd name="connsiteY38" fmla="*/ 1467485 h 2553970"/>
              <a:gd name="connisteX39" fmla="*/ 1326515 w 1383030"/>
              <a:gd name="connsiteY39" fmla="*/ 1537970 h 2553970"/>
              <a:gd name="connisteX40" fmla="*/ 1270000 w 1383030"/>
              <a:gd name="connsiteY40" fmla="*/ 1608455 h 2553970"/>
              <a:gd name="connisteX41" fmla="*/ 1199515 w 1383030"/>
              <a:gd name="connsiteY41" fmla="*/ 1664970 h 2553970"/>
              <a:gd name="connisteX42" fmla="*/ 1129030 w 1383030"/>
              <a:gd name="connsiteY42" fmla="*/ 1721485 h 2553970"/>
              <a:gd name="connisteX43" fmla="*/ 1058545 w 1383030"/>
              <a:gd name="connsiteY43" fmla="*/ 1778000 h 2553970"/>
              <a:gd name="connisteX44" fmla="*/ 988060 w 1383030"/>
              <a:gd name="connsiteY44" fmla="*/ 1848485 h 2553970"/>
              <a:gd name="connisteX45" fmla="*/ 917575 w 1383030"/>
              <a:gd name="connsiteY45" fmla="*/ 1877060 h 2553970"/>
              <a:gd name="connisteX46" fmla="*/ 861060 w 1383030"/>
              <a:gd name="connsiteY46" fmla="*/ 1664970 h 2553970"/>
              <a:gd name="connisteX47" fmla="*/ 790575 w 1383030"/>
              <a:gd name="connsiteY47" fmla="*/ 1594485 h 2553970"/>
              <a:gd name="connisteX48" fmla="*/ 734060 w 1383030"/>
              <a:gd name="connsiteY48" fmla="*/ 1524000 h 2553970"/>
              <a:gd name="connisteX49" fmla="*/ 720090 w 1383030"/>
              <a:gd name="connsiteY49" fmla="*/ 1453515 h 2553970"/>
              <a:gd name="connisteX50" fmla="*/ 648970 w 1383030"/>
              <a:gd name="connsiteY50" fmla="*/ 1410970 h 2553970"/>
              <a:gd name="connisteX51" fmla="*/ 578485 w 1383030"/>
              <a:gd name="connsiteY51" fmla="*/ 1354455 h 2553970"/>
              <a:gd name="connisteX52" fmla="*/ 564515 w 1383030"/>
              <a:gd name="connsiteY52" fmla="*/ 1425575 h 2553970"/>
              <a:gd name="connisteX53" fmla="*/ 550545 w 1383030"/>
              <a:gd name="connsiteY53" fmla="*/ 1496060 h 2553970"/>
              <a:gd name="connisteX54" fmla="*/ 521970 w 1383030"/>
              <a:gd name="connsiteY54" fmla="*/ 1566545 h 2553970"/>
              <a:gd name="connisteX55" fmla="*/ 466090 w 1383030"/>
              <a:gd name="connsiteY55" fmla="*/ 1651000 h 2553970"/>
              <a:gd name="connisteX56" fmla="*/ 451485 w 1383030"/>
              <a:gd name="connsiteY56" fmla="*/ 1721485 h 2553970"/>
              <a:gd name="connisteX57" fmla="*/ 521970 w 1383030"/>
              <a:gd name="connsiteY57" fmla="*/ 1764030 h 2553970"/>
              <a:gd name="connisteX58" fmla="*/ 536575 w 1383030"/>
              <a:gd name="connsiteY58" fmla="*/ 1834515 h 2553970"/>
              <a:gd name="connisteX59" fmla="*/ 564515 w 1383030"/>
              <a:gd name="connsiteY59" fmla="*/ 1905000 h 2553970"/>
              <a:gd name="connisteX60" fmla="*/ 578485 w 1383030"/>
              <a:gd name="connsiteY60" fmla="*/ 1975485 h 2553970"/>
              <a:gd name="connisteX61" fmla="*/ 621030 w 1383030"/>
              <a:gd name="connsiteY61" fmla="*/ 2045970 h 2553970"/>
              <a:gd name="connisteX62" fmla="*/ 663575 w 1383030"/>
              <a:gd name="connsiteY62" fmla="*/ 2116455 h 2553970"/>
              <a:gd name="connisteX63" fmla="*/ 748030 w 1383030"/>
              <a:gd name="connsiteY63" fmla="*/ 2243455 h 2553970"/>
              <a:gd name="connisteX64" fmla="*/ 748030 w 1383030"/>
              <a:gd name="connsiteY64" fmla="*/ 2314575 h 2553970"/>
              <a:gd name="connisteX65" fmla="*/ 748030 w 1383030"/>
              <a:gd name="connsiteY65" fmla="*/ 2385060 h 2553970"/>
              <a:gd name="connisteX66" fmla="*/ 775970 w 1383030"/>
              <a:gd name="connsiteY66" fmla="*/ 2455545 h 2553970"/>
              <a:gd name="connisteX67" fmla="*/ 818515 w 1383030"/>
              <a:gd name="connsiteY67" fmla="*/ 2526030 h 2553970"/>
              <a:gd name="connisteX68" fmla="*/ 748030 w 1383030"/>
              <a:gd name="connsiteY68" fmla="*/ 2553970 h 2553970"/>
              <a:gd name="connisteX69" fmla="*/ 691515 w 1383030"/>
              <a:gd name="connsiteY69" fmla="*/ 2483485 h 2553970"/>
              <a:gd name="connisteX70" fmla="*/ 621030 w 1383030"/>
              <a:gd name="connsiteY70" fmla="*/ 2455545 h 2553970"/>
              <a:gd name="connisteX71" fmla="*/ 550545 w 1383030"/>
              <a:gd name="connsiteY71" fmla="*/ 2426970 h 2553970"/>
              <a:gd name="connisteX72" fmla="*/ 550545 w 1383030"/>
              <a:gd name="connsiteY72" fmla="*/ 2356485 h 2553970"/>
              <a:gd name="connisteX73" fmla="*/ 521970 w 1383030"/>
              <a:gd name="connsiteY73" fmla="*/ 2286000 h 2553970"/>
              <a:gd name="connisteX74" fmla="*/ 521970 w 1383030"/>
              <a:gd name="connsiteY74" fmla="*/ 2215515 h 2553970"/>
              <a:gd name="connisteX75" fmla="*/ 521970 w 1383030"/>
              <a:gd name="connsiteY75" fmla="*/ 2145030 h 2553970"/>
              <a:gd name="connisteX76" fmla="*/ 480060 w 1383030"/>
              <a:gd name="connsiteY76" fmla="*/ 2074545 h 2553970"/>
              <a:gd name="connisteX77" fmla="*/ 451485 w 1383030"/>
              <a:gd name="connsiteY77" fmla="*/ 2004060 h 2553970"/>
              <a:gd name="connisteX78" fmla="*/ 409575 w 1383030"/>
              <a:gd name="connsiteY78" fmla="*/ 1933575 h 2553970"/>
              <a:gd name="connisteX79" fmla="*/ 353060 w 1383030"/>
              <a:gd name="connsiteY79" fmla="*/ 1862455 h 2553970"/>
              <a:gd name="connisteX80" fmla="*/ 353060 w 1383030"/>
              <a:gd name="connsiteY80" fmla="*/ 1791970 h 2553970"/>
              <a:gd name="connisteX81" fmla="*/ 367030 w 1383030"/>
              <a:gd name="connsiteY81" fmla="*/ 1721485 h 2553970"/>
              <a:gd name="connisteX82" fmla="*/ 394970 w 1383030"/>
              <a:gd name="connsiteY82" fmla="*/ 1651000 h 2553970"/>
              <a:gd name="connisteX83" fmla="*/ 394970 w 1383030"/>
              <a:gd name="connsiteY83" fmla="*/ 1580515 h 2553970"/>
              <a:gd name="connisteX84" fmla="*/ 394970 w 1383030"/>
              <a:gd name="connsiteY84" fmla="*/ 1510030 h 2553970"/>
              <a:gd name="connisteX85" fmla="*/ 394970 w 1383030"/>
              <a:gd name="connsiteY85" fmla="*/ 1439545 h 2553970"/>
              <a:gd name="connisteX86" fmla="*/ 394970 w 1383030"/>
              <a:gd name="connsiteY86" fmla="*/ 1369060 h 2553970"/>
              <a:gd name="connisteX87" fmla="*/ 394970 w 1383030"/>
              <a:gd name="connsiteY87" fmla="*/ 1298575 h 2553970"/>
              <a:gd name="connisteX88" fmla="*/ 394970 w 1383030"/>
              <a:gd name="connsiteY88" fmla="*/ 1213485 h 2553970"/>
              <a:gd name="connisteX89" fmla="*/ 394970 w 1383030"/>
              <a:gd name="connsiteY89" fmla="*/ 1129030 h 2553970"/>
              <a:gd name="connisteX90" fmla="*/ 353060 w 1383030"/>
              <a:gd name="connsiteY90" fmla="*/ 1058545 h 2553970"/>
              <a:gd name="connisteX91" fmla="*/ 282575 w 1383030"/>
              <a:gd name="connsiteY91" fmla="*/ 1044575 h 2553970"/>
              <a:gd name="connisteX92" fmla="*/ 226060 w 1383030"/>
              <a:gd name="connsiteY92" fmla="*/ 1115060 h 2553970"/>
              <a:gd name="connisteX93" fmla="*/ 155575 w 1383030"/>
              <a:gd name="connsiteY93" fmla="*/ 1115060 h 2553970"/>
              <a:gd name="connisteX94" fmla="*/ 85090 w 1383030"/>
              <a:gd name="connsiteY94" fmla="*/ 1072515 h 2553970"/>
              <a:gd name="connisteX95" fmla="*/ 56515 w 1383030"/>
              <a:gd name="connsiteY95" fmla="*/ 1002030 h 2553970"/>
              <a:gd name="connisteX96" fmla="*/ 113030 w 1383030"/>
              <a:gd name="connsiteY96" fmla="*/ 931545 h 2553970"/>
              <a:gd name="connisteX97" fmla="*/ 140970 w 1383030"/>
              <a:gd name="connsiteY97" fmla="*/ 861060 h 2553970"/>
              <a:gd name="connisteX98" fmla="*/ 140970 w 1383030"/>
              <a:gd name="connsiteY98" fmla="*/ 790575 h 2553970"/>
              <a:gd name="connisteX99" fmla="*/ 113030 w 1383030"/>
              <a:gd name="connsiteY99" fmla="*/ 719455 h 2553970"/>
              <a:gd name="connisteX100" fmla="*/ 42545 w 1383030"/>
              <a:gd name="connsiteY100" fmla="*/ 663575 h 2553970"/>
              <a:gd name="connisteX101" fmla="*/ 0 w 1383030"/>
              <a:gd name="connsiteY101" fmla="*/ 592455 h 2553970"/>
              <a:gd name="connisteX102" fmla="*/ 0 w 1383030"/>
              <a:gd name="connsiteY102" fmla="*/ 508000 h 2553970"/>
              <a:gd name="connisteX103" fmla="*/ 56515 w 1383030"/>
              <a:gd name="connsiteY103" fmla="*/ 423545 h 255397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  <a:cxn ang="0">
                <a:pos x="connisteX46" y="connsiteY46"/>
              </a:cxn>
              <a:cxn ang="0">
                <a:pos x="connisteX47" y="connsiteY47"/>
              </a:cxn>
              <a:cxn ang="0">
                <a:pos x="connisteX48" y="connsiteY48"/>
              </a:cxn>
              <a:cxn ang="0">
                <a:pos x="connisteX49" y="connsiteY49"/>
              </a:cxn>
              <a:cxn ang="0">
                <a:pos x="connisteX50" y="connsiteY50"/>
              </a:cxn>
              <a:cxn ang="0">
                <a:pos x="connisteX51" y="connsiteY51"/>
              </a:cxn>
              <a:cxn ang="0">
                <a:pos x="connisteX52" y="connsiteY52"/>
              </a:cxn>
              <a:cxn ang="0">
                <a:pos x="connisteX53" y="connsiteY53"/>
              </a:cxn>
              <a:cxn ang="0">
                <a:pos x="connisteX54" y="connsiteY54"/>
              </a:cxn>
              <a:cxn ang="0">
                <a:pos x="connisteX55" y="connsiteY55"/>
              </a:cxn>
              <a:cxn ang="0">
                <a:pos x="connisteX56" y="connsiteY56"/>
              </a:cxn>
              <a:cxn ang="0">
                <a:pos x="connisteX57" y="connsiteY57"/>
              </a:cxn>
              <a:cxn ang="0">
                <a:pos x="connisteX58" y="connsiteY58"/>
              </a:cxn>
              <a:cxn ang="0">
                <a:pos x="connisteX59" y="connsiteY59"/>
              </a:cxn>
              <a:cxn ang="0">
                <a:pos x="connisteX60" y="connsiteY60"/>
              </a:cxn>
              <a:cxn ang="0">
                <a:pos x="connisteX61" y="connsiteY61"/>
              </a:cxn>
              <a:cxn ang="0">
                <a:pos x="connisteX62" y="connsiteY62"/>
              </a:cxn>
              <a:cxn ang="0">
                <a:pos x="connisteX63" y="connsiteY63"/>
              </a:cxn>
              <a:cxn ang="0">
                <a:pos x="connisteX64" y="connsiteY64"/>
              </a:cxn>
              <a:cxn ang="0">
                <a:pos x="connisteX65" y="connsiteY65"/>
              </a:cxn>
              <a:cxn ang="0">
                <a:pos x="connisteX66" y="connsiteY66"/>
              </a:cxn>
              <a:cxn ang="0">
                <a:pos x="connisteX67" y="connsiteY67"/>
              </a:cxn>
              <a:cxn ang="0">
                <a:pos x="connisteX68" y="connsiteY68"/>
              </a:cxn>
              <a:cxn ang="0">
                <a:pos x="connisteX69" y="connsiteY69"/>
              </a:cxn>
              <a:cxn ang="0">
                <a:pos x="connisteX70" y="connsiteY70"/>
              </a:cxn>
              <a:cxn ang="0">
                <a:pos x="connisteX71" y="connsiteY71"/>
              </a:cxn>
              <a:cxn ang="0">
                <a:pos x="connisteX72" y="connsiteY72"/>
              </a:cxn>
              <a:cxn ang="0">
                <a:pos x="connisteX73" y="connsiteY73"/>
              </a:cxn>
              <a:cxn ang="0">
                <a:pos x="connisteX74" y="connsiteY74"/>
              </a:cxn>
              <a:cxn ang="0">
                <a:pos x="connisteX75" y="connsiteY75"/>
              </a:cxn>
              <a:cxn ang="0">
                <a:pos x="connisteX76" y="connsiteY76"/>
              </a:cxn>
              <a:cxn ang="0">
                <a:pos x="connisteX77" y="connsiteY77"/>
              </a:cxn>
              <a:cxn ang="0">
                <a:pos x="connisteX78" y="connsiteY78"/>
              </a:cxn>
              <a:cxn ang="0">
                <a:pos x="connisteX79" y="connsiteY79"/>
              </a:cxn>
              <a:cxn ang="0">
                <a:pos x="connisteX80" y="connsiteY80"/>
              </a:cxn>
              <a:cxn ang="0">
                <a:pos x="connisteX81" y="connsiteY81"/>
              </a:cxn>
              <a:cxn ang="0">
                <a:pos x="connisteX82" y="connsiteY82"/>
              </a:cxn>
              <a:cxn ang="0">
                <a:pos x="connisteX83" y="connsiteY83"/>
              </a:cxn>
              <a:cxn ang="0">
                <a:pos x="connisteX84" y="connsiteY84"/>
              </a:cxn>
              <a:cxn ang="0">
                <a:pos x="connisteX85" y="connsiteY85"/>
              </a:cxn>
              <a:cxn ang="0">
                <a:pos x="connisteX86" y="connsiteY86"/>
              </a:cxn>
              <a:cxn ang="0">
                <a:pos x="connisteX87" y="connsiteY87"/>
              </a:cxn>
              <a:cxn ang="0">
                <a:pos x="connisteX88" y="connsiteY88"/>
              </a:cxn>
              <a:cxn ang="0">
                <a:pos x="connisteX89" y="connsiteY89"/>
              </a:cxn>
              <a:cxn ang="0">
                <a:pos x="connisteX90" y="connsiteY90"/>
              </a:cxn>
              <a:cxn ang="0">
                <a:pos x="connisteX91" y="connsiteY91"/>
              </a:cxn>
              <a:cxn ang="0">
                <a:pos x="connisteX92" y="connsiteY92"/>
              </a:cxn>
              <a:cxn ang="0">
                <a:pos x="connisteX93" y="connsiteY93"/>
              </a:cxn>
              <a:cxn ang="0">
                <a:pos x="connisteX94" y="connsiteY94"/>
              </a:cxn>
              <a:cxn ang="0">
                <a:pos x="connisteX95" y="connsiteY95"/>
              </a:cxn>
              <a:cxn ang="0">
                <a:pos x="connisteX96" y="connsiteY96"/>
              </a:cxn>
              <a:cxn ang="0">
                <a:pos x="connisteX97" y="connsiteY97"/>
              </a:cxn>
              <a:cxn ang="0">
                <a:pos x="connisteX98" y="connsiteY98"/>
              </a:cxn>
              <a:cxn ang="0">
                <a:pos x="connisteX99" y="connsiteY99"/>
              </a:cxn>
              <a:cxn ang="0">
                <a:pos x="connisteX100" y="connsiteY100"/>
              </a:cxn>
              <a:cxn ang="0">
                <a:pos x="connisteX101" y="connsiteY101"/>
              </a:cxn>
              <a:cxn ang="0">
                <a:pos x="connisteX102" y="connsiteY102"/>
              </a:cxn>
              <a:cxn ang="0">
                <a:pos x="connisteX103" y="connsiteY103"/>
              </a:cxn>
            </a:cxnLst>
            <a:rect l="l" t="t" r="r" b="b"/>
            <a:pathLst>
              <a:path w="1383030" h="2553970">
                <a:moveTo>
                  <a:pt x="0" y="465455"/>
                </a:moveTo>
                <a:lnTo>
                  <a:pt x="70485" y="409575"/>
                </a:lnTo>
                <a:lnTo>
                  <a:pt x="127000" y="338455"/>
                </a:lnTo>
                <a:lnTo>
                  <a:pt x="197485" y="296545"/>
                </a:lnTo>
                <a:lnTo>
                  <a:pt x="267970" y="226060"/>
                </a:lnTo>
                <a:lnTo>
                  <a:pt x="267970" y="155575"/>
                </a:lnTo>
                <a:lnTo>
                  <a:pt x="310515" y="84455"/>
                </a:lnTo>
                <a:lnTo>
                  <a:pt x="381000" y="56515"/>
                </a:lnTo>
                <a:lnTo>
                  <a:pt x="451485" y="28575"/>
                </a:lnTo>
                <a:lnTo>
                  <a:pt x="521970" y="0"/>
                </a:lnTo>
                <a:lnTo>
                  <a:pt x="593090" y="0"/>
                </a:lnTo>
                <a:lnTo>
                  <a:pt x="607060" y="70485"/>
                </a:lnTo>
                <a:lnTo>
                  <a:pt x="564515" y="155575"/>
                </a:lnTo>
                <a:lnTo>
                  <a:pt x="536575" y="226060"/>
                </a:lnTo>
                <a:lnTo>
                  <a:pt x="521970" y="296545"/>
                </a:lnTo>
                <a:lnTo>
                  <a:pt x="578485" y="367030"/>
                </a:lnTo>
                <a:lnTo>
                  <a:pt x="648970" y="409575"/>
                </a:lnTo>
                <a:lnTo>
                  <a:pt x="691515" y="480060"/>
                </a:lnTo>
                <a:lnTo>
                  <a:pt x="762000" y="521970"/>
                </a:lnTo>
                <a:lnTo>
                  <a:pt x="847090" y="465455"/>
                </a:lnTo>
                <a:lnTo>
                  <a:pt x="917575" y="465455"/>
                </a:lnTo>
                <a:lnTo>
                  <a:pt x="988060" y="465455"/>
                </a:lnTo>
                <a:lnTo>
                  <a:pt x="1058545" y="465455"/>
                </a:lnTo>
                <a:lnTo>
                  <a:pt x="1129030" y="465455"/>
                </a:lnTo>
                <a:lnTo>
                  <a:pt x="1199515" y="465455"/>
                </a:lnTo>
                <a:lnTo>
                  <a:pt x="1256030" y="550545"/>
                </a:lnTo>
                <a:lnTo>
                  <a:pt x="1199515" y="621030"/>
                </a:lnTo>
                <a:lnTo>
                  <a:pt x="1143000" y="691515"/>
                </a:lnTo>
                <a:lnTo>
                  <a:pt x="1115060" y="762000"/>
                </a:lnTo>
                <a:lnTo>
                  <a:pt x="1129030" y="832485"/>
                </a:lnTo>
                <a:lnTo>
                  <a:pt x="1156970" y="902970"/>
                </a:lnTo>
                <a:lnTo>
                  <a:pt x="1171575" y="973455"/>
                </a:lnTo>
                <a:lnTo>
                  <a:pt x="1213485" y="1044575"/>
                </a:lnTo>
                <a:lnTo>
                  <a:pt x="1256030" y="1115060"/>
                </a:lnTo>
                <a:lnTo>
                  <a:pt x="1298575" y="1185545"/>
                </a:lnTo>
                <a:lnTo>
                  <a:pt x="1340485" y="1256030"/>
                </a:lnTo>
                <a:lnTo>
                  <a:pt x="1383030" y="1326515"/>
                </a:lnTo>
                <a:lnTo>
                  <a:pt x="1383030" y="1397000"/>
                </a:lnTo>
                <a:lnTo>
                  <a:pt x="1383030" y="1467485"/>
                </a:lnTo>
                <a:lnTo>
                  <a:pt x="1326515" y="1537970"/>
                </a:lnTo>
                <a:lnTo>
                  <a:pt x="1270000" y="1608455"/>
                </a:lnTo>
                <a:lnTo>
                  <a:pt x="1199515" y="1664970"/>
                </a:lnTo>
                <a:lnTo>
                  <a:pt x="1129030" y="1721485"/>
                </a:lnTo>
                <a:lnTo>
                  <a:pt x="1058545" y="1778000"/>
                </a:lnTo>
                <a:lnTo>
                  <a:pt x="988060" y="1848485"/>
                </a:lnTo>
                <a:lnTo>
                  <a:pt x="917575" y="1877060"/>
                </a:lnTo>
                <a:lnTo>
                  <a:pt x="861060" y="1664970"/>
                </a:lnTo>
                <a:lnTo>
                  <a:pt x="790575" y="1594485"/>
                </a:lnTo>
                <a:lnTo>
                  <a:pt x="734060" y="1524000"/>
                </a:lnTo>
                <a:lnTo>
                  <a:pt x="720090" y="1453515"/>
                </a:lnTo>
                <a:lnTo>
                  <a:pt x="648970" y="1410970"/>
                </a:lnTo>
                <a:lnTo>
                  <a:pt x="578485" y="1354455"/>
                </a:lnTo>
                <a:lnTo>
                  <a:pt x="564515" y="1425575"/>
                </a:lnTo>
                <a:lnTo>
                  <a:pt x="550545" y="1496060"/>
                </a:lnTo>
                <a:lnTo>
                  <a:pt x="521970" y="1566545"/>
                </a:lnTo>
                <a:lnTo>
                  <a:pt x="466090" y="1651000"/>
                </a:lnTo>
                <a:lnTo>
                  <a:pt x="451485" y="1721485"/>
                </a:lnTo>
                <a:lnTo>
                  <a:pt x="521970" y="1764030"/>
                </a:lnTo>
                <a:lnTo>
                  <a:pt x="536575" y="1834515"/>
                </a:lnTo>
                <a:lnTo>
                  <a:pt x="564515" y="1905000"/>
                </a:lnTo>
                <a:lnTo>
                  <a:pt x="578485" y="1975485"/>
                </a:lnTo>
                <a:lnTo>
                  <a:pt x="621030" y="2045970"/>
                </a:lnTo>
                <a:lnTo>
                  <a:pt x="663575" y="2116455"/>
                </a:lnTo>
                <a:lnTo>
                  <a:pt x="748030" y="2243455"/>
                </a:lnTo>
                <a:lnTo>
                  <a:pt x="748030" y="2314575"/>
                </a:lnTo>
                <a:lnTo>
                  <a:pt x="748030" y="2385060"/>
                </a:lnTo>
                <a:lnTo>
                  <a:pt x="775970" y="2455545"/>
                </a:lnTo>
                <a:lnTo>
                  <a:pt x="818515" y="2526030"/>
                </a:lnTo>
                <a:lnTo>
                  <a:pt x="748030" y="2553970"/>
                </a:lnTo>
                <a:lnTo>
                  <a:pt x="691515" y="2483485"/>
                </a:lnTo>
                <a:lnTo>
                  <a:pt x="621030" y="2455545"/>
                </a:lnTo>
                <a:lnTo>
                  <a:pt x="550545" y="2426970"/>
                </a:lnTo>
                <a:lnTo>
                  <a:pt x="550545" y="2356485"/>
                </a:lnTo>
                <a:lnTo>
                  <a:pt x="521970" y="2286000"/>
                </a:lnTo>
                <a:lnTo>
                  <a:pt x="521970" y="2215515"/>
                </a:lnTo>
                <a:lnTo>
                  <a:pt x="521970" y="2145030"/>
                </a:lnTo>
                <a:lnTo>
                  <a:pt x="480060" y="2074545"/>
                </a:lnTo>
                <a:lnTo>
                  <a:pt x="451485" y="2004060"/>
                </a:lnTo>
                <a:lnTo>
                  <a:pt x="409575" y="1933575"/>
                </a:lnTo>
                <a:lnTo>
                  <a:pt x="353060" y="1862455"/>
                </a:lnTo>
                <a:lnTo>
                  <a:pt x="353060" y="1791970"/>
                </a:lnTo>
                <a:lnTo>
                  <a:pt x="367030" y="1721485"/>
                </a:lnTo>
                <a:lnTo>
                  <a:pt x="394970" y="1651000"/>
                </a:lnTo>
                <a:lnTo>
                  <a:pt x="394970" y="1580515"/>
                </a:lnTo>
                <a:lnTo>
                  <a:pt x="394970" y="1510030"/>
                </a:lnTo>
                <a:lnTo>
                  <a:pt x="394970" y="1439545"/>
                </a:lnTo>
                <a:lnTo>
                  <a:pt x="394970" y="1369060"/>
                </a:lnTo>
                <a:lnTo>
                  <a:pt x="394970" y="1298575"/>
                </a:lnTo>
                <a:lnTo>
                  <a:pt x="394970" y="1213485"/>
                </a:lnTo>
                <a:lnTo>
                  <a:pt x="394970" y="1129030"/>
                </a:lnTo>
                <a:lnTo>
                  <a:pt x="353060" y="1058545"/>
                </a:lnTo>
                <a:lnTo>
                  <a:pt x="282575" y="1044575"/>
                </a:lnTo>
                <a:lnTo>
                  <a:pt x="226060" y="1115060"/>
                </a:lnTo>
                <a:lnTo>
                  <a:pt x="155575" y="1115060"/>
                </a:lnTo>
                <a:lnTo>
                  <a:pt x="85090" y="1072515"/>
                </a:lnTo>
                <a:lnTo>
                  <a:pt x="56515" y="1002030"/>
                </a:lnTo>
                <a:lnTo>
                  <a:pt x="113030" y="931545"/>
                </a:lnTo>
                <a:lnTo>
                  <a:pt x="140970" y="861060"/>
                </a:lnTo>
                <a:lnTo>
                  <a:pt x="140970" y="790575"/>
                </a:lnTo>
                <a:lnTo>
                  <a:pt x="113030" y="719455"/>
                </a:lnTo>
                <a:lnTo>
                  <a:pt x="42545" y="663575"/>
                </a:lnTo>
                <a:lnTo>
                  <a:pt x="0" y="592455"/>
                </a:lnTo>
                <a:lnTo>
                  <a:pt x="0" y="508000"/>
                </a:lnTo>
                <a:lnTo>
                  <a:pt x="56515" y="423545"/>
                </a:lnTo>
              </a:path>
            </a:pathLst>
          </a:cu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/>
        </p:nvSpPr>
        <p:spPr>
          <a:xfrm>
            <a:off x="4862830" y="2892425"/>
            <a:ext cx="931545" cy="1227455"/>
          </a:xfrm>
          <a:custGeom>
            <a:avLst/>
            <a:gdLst>
              <a:gd name="connisteX0" fmla="*/ 0 w 931545"/>
              <a:gd name="connsiteY0" fmla="*/ 27940 h 1227455"/>
              <a:gd name="connisteX1" fmla="*/ 70485 w 931545"/>
              <a:gd name="connsiteY1" fmla="*/ 27940 h 1227455"/>
              <a:gd name="connisteX2" fmla="*/ 141605 w 931545"/>
              <a:gd name="connsiteY2" fmla="*/ 84455 h 1227455"/>
              <a:gd name="connisteX3" fmla="*/ 212090 w 931545"/>
              <a:gd name="connsiteY3" fmla="*/ 154940 h 1227455"/>
              <a:gd name="connisteX4" fmla="*/ 282575 w 931545"/>
              <a:gd name="connsiteY4" fmla="*/ 197485 h 1227455"/>
              <a:gd name="connisteX5" fmla="*/ 353060 w 931545"/>
              <a:gd name="connsiteY5" fmla="*/ 254000 h 1227455"/>
              <a:gd name="connisteX6" fmla="*/ 423545 w 931545"/>
              <a:gd name="connsiteY6" fmla="*/ 324485 h 1227455"/>
              <a:gd name="connisteX7" fmla="*/ 480060 w 931545"/>
              <a:gd name="connsiteY7" fmla="*/ 394970 h 1227455"/>
              <a:gd name="connisteX8" fmla="*/ 508000 w 931545"/>
              <a:gd name="connsiteY8" fmla="*/ 465455 h 1227455"/>
              <a:gd name="connisteX9" fmla="*/ 550545 w 931545"/>
              <a:gd name="connsiteY9" fmla="*/ 535940 h 1227455"/>
              <a:gd name="connisteX10" fmla="*/ 607060 w 931545"/>
              <a:gd name="connsiteY10" fmla="*/ 607060 h 1227455"/>
              <a:gd name="connisteX11" fmla="*/ 663575 w 931545"/>
              <a:gd name="connsiteY11" fmla="*/ 677545 h 1227455"/>
              <a:gd name="connisteX12" fmla="*/ 705485 w 931545"/>
              <a:gd name="connsiteY12" fmla="*/ 762000 h 1227455"/>
              <a:gd name="connisteX13" fmla="*/ 776605 w 931545"/>
              <a:gd name="connsiteY13" fmla="*/ 818515 h 1227455"/>
              <a:gd name="connisteX14" fmla="*/ 847090 w 931545"/>
              <a:gd name="connsiteY14" fmla="*/ 889000 h 1227455"/>
              <a:gd name="connisteX15" fmla="*/ 917575 w 931545"/>
              <a:gd name="connsiteY15" fmla="*/ 931545 h 1227455"/>
              <a:gd name="connisteX16" fmla="*/ 931545 w 931545"/>
              <a:gd name="connsiteY16" fmla="*/ 1016000 h 1227455"/>
              <a:gd name="connisteX17" fmla="*/ 917575 w 931545"/>
              <a:gd name="connsiteY17" fmla="*/ 1086485 h 1227455"/>
              <a:gd name="connisteX18" fmla="*/ 875030 w 931545"/>
              <a:gd name="connsiteY18" fmla="*/ 1156970 h 1227455"/>
              <a:gd name="connisteX19" fmla="*/ 847090 w 931545"/>
              <a:gd name="connsiteY19" fmla="*/ 1227455 h 1227455"/>
              <a:gd name="connisteX20" fmla="*/ 776605 w 931545"/>
              <a:gd name="connsiteY20" fmla="*/ 1227455 h 1227455"/>
              <a:gd name="connisteX21" fmla="*/ 691515 w 931545"/>
              <a:gd name="connsiteY21" fmla="*/ 1199515 h 1227455"/>
              <a:gd name="connisteX22" fmla="*/ 635000 w 931545"/>
              <a:gd name="connsiteY22" fmla="*/ 1129030 h 1227455"/>
              <a:gd name="connisteX23" fmla="*/ 578485 w 931545"/>
              <a:gd name="connsiteY23" fmla="*/ 1058545 h 1227455"/>
              <a:gd name="connisteX24" fmla="*/ 522605 w 931545"/>
              <a:gd name="connsiteY24" fmla="*/ 973455 h 1227455"/>
              <a:gd name="connisteX25" fmla="*/ 480060 w 931545"/>
              <a:gd name="connsiteY25" fmla="*/ 902970 h 1227455"/>
              <a:gd name="connisteX26" fmla="*/ 423545 w 931545"/>
              <a:gd name="connsiteY26" fmla="*/ 832485 h 1227455"/>
              <a:gd name="connisteX27" fmla="*/ 395605 w 931545"/>
              <a:gd name="connsiteY27" fmla="*/ 762000 h 1227455"/>
              <a:gd name="connisteX28" fmla="*/ 367030 w 931545"/>
              <a:gd name="connsiteY28" fmla="*/ 691515 h 1227455"/>
              <a:gd name="connisteX29" fmla="*/ 324485 w 931545"/>
              <a:gd name="connsiteY29" fmla="*/ 621030 h 1227455"/>
              <a:gd name="connisteX30" fmla="*/ 282575 w 931545"/>
              <a:gd name="connsiteY30" fmla="*/ 535940 h 1227455"/>
              <a:gd name="connisteX31" fmla="*/ 254000 w 931545"/>
              <a:gd name="connsiteY31" fmla="*/ 465455 h 1227455"/>
              <a:gd name="connisteX32" fmla="*/ 197485 w 931545"/>
              <a:gd name="connsiteY32" fmla="*/ 394970 h 1227455"/>
              <a:gd name="connisteX33" fmla="*/ 155575 w 931545"/>
              <a:gd name="connsiteY33" fmla="*/ 324485 h 1227455"/>
              <a:gd name="connisteX34" fmla="*/ 99060 w 931545"/>
              <a:gd name="connsiteY34" fmla="*/ 254000 h 1227455"/>
              <a:gd name="connisteX35" fmla="*/ 28575 w 931545"/>
              <a:gd name="connsiteY35" fmla="*/ 226060 h 1227455"/>
              <a:gd name="connisteX36" fmla="*/ 0 w 931545"/>
              <a:gd name="connsiteY36" fmla="*/ 154940 h 1227455"/>
              <a:gd name="connisteX37" fmla="*/ 0 w 931545"/>
              <a:gd name="connsiteY37" fmla="*/ 84455 h 1227455"/>
              <a:gd name="connisteX38" fmla="*/ 42545 w 931545"/>
              <a:gd name="connsiteY38" fmla="*/ 13970 h 1227455"/>
              <a:gd name="connisteX39" fmla="*/ 113030 w 931545"/>
              <a:gd name="connsiteY39" fmla="*/ 0 h 12274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</a:cxnLst>
            <a:rect l="l" t="t" r="r" b="b"/>
            <a:pathLst>
              <a:path w="931545" h="1227455">
                <a:moveTo>
                  <a:pt x="0" y="27940"/>
                </a:moveTo>
                <a:lnTo>
                  <a:pt x="70485" y="27940"/>
                </a:lnTo>
                <a:lnTo>
                  <a:pt x="141605" y="84455"/>
                </a:lnTo>
                <a:lnTo>
                  <a:pt x="212090" y="154940"/>
                </a:lnTo>
                <a:lnTo>
                  <a:pt x="282575" y="197485"/>
                </a:lnTo>
                <a:lnTo>
                  <a:pt x="353060" y="254000"/>
                </a:lnTo>
                <a:lnTo>
                  <a:pt x="423545" y="324485"/>
                </a:lnTo>
                <a:lnTo>
                  <a:pt x="480060" y="394970"/>
                </a:lnTo>
                <a:lnTo>
                  <a:pt x="508000" y="465455"/>
                </a:lnTo>
                <a:lnTo>
                  <a:pt x="550545" y="535940"/>
                </a:lnTo>
                <a:lnTo>
                  <a:pt x="607060" y="607060"/>
                </a:lnTo>
                <a:lnTo>
                  <a:pt x="663575" y="677545"/>
                </a:lnTo>
                <a:lnTo>
                  <a:pt x="705485" y="762000"/>
                </a:lnTo>
                <a:lnTo>
                  <a:pt x="776605" y="818515"/>
                </a:lnTo>
                <a:lnTo>
                  <a:pt x="847090" y="889000"/>
                </a:lnTo>
                <a:lnTo>
                  <a:pt x="917575" y="931545"/>
                </a:lnTo>
                <a:lnTo>
                  <a:pt x="931545" y="1016000"/>
                </a:lnTo>
                <a:lnTo>
                  <a:pt x="917575" y="1086485"/>
                </a:lnTo>
                <a:lnTo>
                  <a:pt x="875030" y="1156970"/>
                </a:lnTo>
                <a:lnTo>
                  <a:pt x="847090" y="1227455"/>
                </a:lnTo>
                <a:lnTo>
                  <a:pt x="776605" y="1227455"/>
                </a:lnTo>
                <a:lnTo>
                  <a:pt x="691515" y="1199515"/>
                </a:lnTo>
                <a:lnTo>
                  <a:pt x="635000" y="1129030"/>
                </a:lnTo>
                <a:lnTo>
                  <a:pt x="578485" y="1058545"/>
                </a:lnTo>
                <a:lnTo>
                  <a:pt x="522605" y="973455"/>
                </a:lnTo>
                <a:lnTo>
                  <a:pt x="480060" y="902970"/>
                </a:lnTo>
                <a:lnTo>
                  <a:pt x="423545" y="832485"/>
                </a:lnTo>
                <a:lnTo>
                  <a:pt x="395605" y="762000"/>
                </a:lnTo>
                <a:lnTo>
                  <a:pt x="367030" y="691515"/>
                </a:lnTo>
                <a:lnTo>
                  <a:pt x="324485" y="621030"/>
                </a:lnTo>
                <a:lnTo>
                  <a:pt x="282575" y="535940"/>
                </a:lnTo>
                <a:lnTo>
                  <a:pt x="254000" y="465455"/>
                </a:lnTo>
                <a:lnTo>
                  <a:pt x="197485" y="394970"/>
                </a:lnTo>
                <a:lnTo>
                  <a:pt x="155575" y="324485"/>
                </a:lnTo>
                <a:lnTo>
                  <a:pt x="99060" y="254000"/>
                </a:lnTo>
                <a:lnTo>
                  <a:pt x="28575" y="226060"/>
                </a:lnTo>
                <a:lnTo>
                  <a:pt x="0" y="154940"/>
                </a:lnTo>
                <a:lnTo>
                  <a:pt x="0" y="84455"/>
                </a:lnTo>
                <a:lnTo>
                  <a:pt x="42545" y="13970"/>
                </a:lnTo>
                <a:lnTo>
                  <a:pt x="113030" y="0"/>
                </a:lnTo>
              </a:path>
            </a:pathLst>
          </a:cu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任意多边形 19"/>
          <p:cNvSpPr/>
          <p:nvPr/>
        </p:nvSpPr>
        <p:spPr>
          <a:xfrm>
            <a:off x="7021830" y="1692910"/>
            <a:ext cx="451485" cy="775970"/>
          </a:xfrm>
          <a:custGeom>
            <a:avLst/>
            <a:gdLst>
              <a:gd name="connisteX0" fmla="*/ 127000 w 451485"/>
              <a:gd name="connsiteY0" fmla="*/ 0 h 775970"/>
              <a:gd name="connisteX1" fmla="*/ 169545 w 451485"/>
              <a:gd name="connsiteY1" fmla="*/ 70485 h 775970"/>
              <a:gd name="connisteX2" fmla="*/ 183515 w 451485"/>
              <a:gd name="connsiteY2" fmla="*/ 140970 h 775970"/>
              <a:gd name="connisteX3" fmla="*/ 183515 w 451485"/>
              <a:gd name="connsiteY3" fmla="*/ 211455 h 775970"/>
              <a:gd name="connisteX4" fmla="*/ 183515 w 451485"/>
              <a:gd name="connsiteY4" fmla="*/ 282575 h 775970"/>
              <a:gd name="connisteX5" fmla="*/ 155575 w 451485"/>
              <a:gd name="connsiteY5" fmla="*/ 353060 h 775970"/>
              <a:gd name="connisteX6" fmla="*/ 155575 w 451485"/>
              <a:gd name="connsiteY6" fmla="*/ 423545 h 775970"/>
              <a:gd name="connisteX7" fmla="*/ 226060 w 451485"/>
              <a:gd name="connsiteY7" fmla="*/ 437515 h 775970"/>
              <a:gd name="connisteX8" fmla="*/ 296545 w 451485"/>
              <a:gd name="connsiteY8" fmla="*/ 494030 h 775970"/>
              <a:gd name="connisteX9" fmla="*/ 324485 w 451485"/>
              <a:gd name="connsiteY9" fmla="*/ 564515 h 775970"/>
              <a:gd name="connisteX10" fmla="*/ 381000 w 451485"/>
              <a:gd name="connsiteY10" fmla="*/ 635000 h 775970"/>
              <a:gd name="connisteX11" fmla="*/ 423545 w 451485"/>
              <a:gd name="connsiteY11" fmla="*/ 705485 h 775970"/>
              <a:gd name="connisteX12" fmla="*/ 451485 w 451485"/>
              <a:gd name="connsiteY12" fmla="*/ 775970 h 775970"/>
              <a:gd name="connisteX13" fmla="*/ 381000 w 451485"/>
              <a:gd name="connsiteY13" fmla="*/ 775970 h 775970"/>
              <a:gd name="connisteX14" fmla="*/ 367030 w 451485"/>
              <a:gd name="connsiteY14" fmla="*/ 691515 h 775970"/>
              <a:gd name="connisteX15" fmla="*/ 324485 w 451485"/>
              <a:gd name="connsiteY15" fmla="*/ 621030 h 775970"/>
              <a:gd name="connisteX16" fmla="*/ 254000 w 451485"/>
              <a:gd name="connsiteY16" fmla="*/ 564515 h 775970"/>
              <a:gd name="connisteX17" fmla="*/ 183515 w 451485"/>
              <a:gd name="connsiteY17" fmla="*/ 550545 h 775970"/>
              <a:gd name="connisteX18" fmla="*/ 113030 w 451485"/>
              <a:gd name="connsiteY18" fmla="*/ 521970 h 775970"/>
              <a:gd name="connisteX19" fmla="*/ 42545 w 451485"/>
              <a:gd name="connsiteY19" fmla="*/ 465455 h 775970"/>
              <a:gd name="connisteX20" fmla="*/ 13970 w 451485"/>
              <a:gd name="connsiteY20" fmla="*/ 394970 h 775970"/>
              <a:gd name="connisteX21" fmla="*/ 13970 w 451485"/>
              <a:gd name="connsiteY21" fmla="*/ 324485 h 775970"/>
              <a:gd name="connisteX22" fmla="*/ 13970 w 451485"/>
              <a:gd name="connsiteY22" fmla="*/ 254000 h 775970"/>
              <a:gd name="connisteX23" fmla="*/ 0 w 451485"/>
              <a:gd name="connsiteY23" fmla="*/ 183515 h 775970"/>
              <a:gd name="connisteX24" fmla="*/ 13970 w 451485"/>
              <a:gd name="connsiteY24" fmla="*/ 113030 h 775970"/>
              <a:gd name="connisteX25" fmla="*/ 56515 w 451485"/>
              <a:gd name="connsiteY25" fmla="*/ 42545 h 775970"/>
              <a:gd name="connisteX26" fmla="*/ 127000 w 451485"/>
              <a:gd name="connsiteY26" fmla="*/ 0 h 77597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</a:cxnLst>
            <a:rect l="l" t="t" r="r" b="b"/>
            <a:pathLst>
              <a:path w="451485" h="775970">
                <a:moveTo>
                  <a:pt x="127000" y="0"/>
                </a:moveTo>
                <a:lnTo>
                  <a:pt x="169545" y="70485"/>
                </a:lnTo>
                <a:lnTo>
                  <a:pt x="183515" y="140970"/>
                </a:lnTo>
                <a:lnTo>
                  <a:pt x="183515" y="211455"/>
                </a:lnTo>
                <a:lnTo>
                  <a:pt x="183515" y="282575"/>
                </a:lnTo>
                <a:lnTo>
                  <a:pt x="155575" y="353060"/>
                </a:lnTo>
                <a:lnTo>
                  <a:pt x="155575" y="423545"/>
                </a:lnTo>
                <a:lnTo>
                  <a:pt x="226060" y="437515"/>
                </a:lnTo>
                <a:lnTo>
                  <a:pt x="296545" y="494030"/>
                </a:lnTo>
                <a:lnTo>
                  <a:pt x="324485" y="564515"/>
                </a:lnTo>
                <a:lnTo>
                  <a:pt x="381000" y="635000"/>
                </a:lnTo>
                <a:lnTo>
                  <a:pt x="423545" y="705485"/>
                </a:lnTo>
                <a:lnTo>
                  <a:pt x="451485" y="775970"/>
                </a:lnTo>
                <a:lnTo>
                  <a:pt x="381000" y="775970"/>
                </a:lnTo>
                <a:lnTo>
                  <a:pt x="367030" y="691515"/>
                </a:lnTo>
                <a:lnTo>
                  <a:pt x="324485" y="621030"/>
                </a:lnTo>
                <a:lnTo>
                  <a:pt x="254000" y="564515"/>
                </a:lnTo>
                <a:lnTo>
                  <a:pt x="183515" y="550545"/>
                </a:lnTo>
                <a:lnTo>
                  <a:pt x="113030" y="521970"/>
                </a:lnTo>
                <a:lnTo>
                  <a:pt x="42545" y="465455"/>
                </a:lnTo>
                <a:lnTo>
                  <a:pt x="13970" y="394970"/>
                </a:lnTo>
                <a:lnTo>
                  <a:pt x="13970" y="324485"/>
                </a:lnTo>
                <a:lnTo>
                  <a:pt x="13970" y="254000"/>
                </a:lnTo>
                <a:lnTo>
                  <a:pt x="0" y="183515"/>
                </a:lnTo>
                <a:lnTo>
                  <a:pt x="13970" y="113030"/>
                </a:lnTo>
                <a:lnTo>
                  <a:pt x="56515" y="42545"/>
                </a:lnTo>
                <a:lnTo>
                  <a:pt x="127000" y="0"/>
                </a:lnTo>
                <a:close/>
              </a:path>
            </a:pathLst>
          </a:cu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/>
        </p:nvSpPr>
        <p:spPr>
          <a:xfrm>
            <a:off x="6020435" y="2821940"/>
            <a:ext cx="846455" cy="1143000"/>
          </a:xfrm>
          <a:custGeom>
            <a:avLst/>
            <a:gdLst>
              <a:gd name="connisteX0" fmla="*/ 662940 w 846455"/>
              <a:gd name="connsiteY0" fmla="*/ 0 h 1143000"/>
              <a:gd name="connisteX1" fmla="*/ 606425 w 846455"/>
              <a:gd name="connsiteY1" fmla="*/ 70485 h 1143000"/>
              <a:gd name="connisteX2" fmla="*/ 535940 w 846455"/>
              <a:gd name="connsiteY2" fmla="*/ 140970 h 1143000"/>
              <a:gd name="connisteX3" fmla="*/ 465455 w 846455"/>
              <a:gd name="connsiteY3" fmla="*/ 183515 h 1143000"/>
              <a:gd name="connisteX4" fmla="*/ 394970 w 846455"/>
              <a:gd name="connsiteY4" fmla="*/ 225425 h 1143000"/>
              <a:gd name="connisteX5" fmla="*/ 324485 w 846455"/>
              <a:gd name="connsiteY5" fmla="*/ 281940 h 1143000"/>
              <a:gd name="connisteX6" fmla="*/ 267970 w 846455"/>
              <a:gd name="connsiteY6" fmla="*/ 352425 h 1143000"/>
              <a:gd name="connisteX7" fmla="*/ 211455 w 846455"/>
              <a:gd name="connsiteY7" fmla="*/ 423545 h 1143000"/>
              <a:gd name="connisteX8" fmla="*/ 140970 w 846455"/>
              <a:gd name="connsiteY8" fmla="*/ 437515 h 1143000"/>
              <a:gd name="connisteX9" fmla="*/ 70485 w 846455"/>
              <a:gd name="connsiteY9" fmla="*/ 437515 h 1143000"/>
              <a:gd name="connisteX10" fmla="*/ 0 w 846455"/>
              <a:gd name="connsiteY10" fmla="*/ 521970 h 1143000"/>
              <a:gd name="connisteX11" fmla="*/ 0 w 846455"/>
              <a:gd name="connsiteY11" fmla="*/ 592455 h 1143000"/>
              <a:gd name="connisteX12" fmla="*/ 0 w 846455"/>
              <a:gd name="connsiteY12" fmla="*/ 662940 h 1143000"/>
              <a:gd name="connisteX13" fmla="*/ 0 w 846455"/>
              <a:gd name="connsiteY13" fmla="*/ 748030 h 1143000"/>
              <a:gd name="connisteX14" fmla="*/ 41910 w 846455"/>
              <a:gd name="connsiteY14" fmla="*/ 818515 h 1143000"/>
              <a:gd name="connisteX15" fmla="*/ 112395 w 846455"/>
              <a:gd name="connsiteY15" fmla="*/ 889000 h 1143000"/>
              <a:gd name="connisteX16" fmla="*/ 140970 w 846455"/>
              <a:gd name="connsiteY16" fmla="*/ 959485 h 1143000"/>
              <a:gd name="connisteX17" fmla="*/ 140970 w 846455"/>
              <a:gd name="connsiteY17" fmla="*/ 1029970 h 1143000"/>
              <a:gd name="connisteX18" fmla="*/ 211455 w 846455"/>
              <a:gd name="connsiteY18" fmla="*/ 1043940 h 1143000"/>
              <a:gd name="connisteX19" fmla="*/ 295910 w 846455"/>
              <a:gd name="connsiteY19" fmla="*/ 1043940 h 1143000"/>
              <a:gd name="connisteX20" fmla="*/ 366395 w 846455"/>
              <a:gd name="connsiteY20" fmla="*/ 1072515 h 1143000"/>
              <a:gd name="connisteX21" fmla="*/ 436880 w 846455"/>
              <a:gd name="connsiteY21" fmla="*/ 1086485 h 1143000"/>
              <a:gd name="connisteX22" fmla="*/ 521970 w 846455"/>
              <a:gd name="connsiteY22" fmla="*/ 1143000 h 1143000"/>
              <a:gd name="connisteX23" fmla="*/ 606425 w 846455"/>
              <a:gd name="connsiteY23" fmla="*/ 1129030 h 1143000"/>
              <a:gd name="connisteX24" fmla="*/ 648970 w 846455"/>
              <a:gd name="connsiteY24" fmla="*/ 1058545 h 1143000"/>
              <a:gd name="connisteX25" fmla="*/ 620395 w 846455"/>
              <a:gd name="connsiteY25" fmla="*/ 987425 h 1143000"/>
              <a:gd name="connisteX26" fmla="*/ 592455 w 846455"/>
              <a:gd name="connsiteY26" fmla="*/ 902970 h 1143000"/>
              <a:gd name="connisteX27" fmla="*/ 635000 w 846455"/>
              <a:gd name="connsiteY27" fmla="*/ 832485 h 1143000"/>
              <a:gd name="connisteX28" fmla="*/ 705485 w 846455"/>
              <a:gd name="connsiteY28" fmla="*/ 804545 h 1143000"/>
              <a:gd name="connisteX29" fmla="*/ 747395 w 846455"/>
              <a:gd name="connsiteY29" fmla="*/ 733425 h 1143000"/>
              <a:gd name="connisteX30" fmla="*/ 775970 w 846455"/>
              <a:gd name="connsiteY30" fmla="*/ 662940 h 1143000"/>
              <a:gd name="connisteX31" fmla="*/ 803910 w 846455"/>
              <a:gd name="connsiteY31" fmla="*/ 592455 h 1143000"/>
              <a:gd name="connisteX32" fmla="*/ 846455 w 846455"/>
              <a:gd name="connsiteY32" fmla="*/ 521970 h 1143000"/>
              <a:gd name="connisteX33" fmla="*/ 789940 w 846455"/>
              <a:gd name="connsiteY33" fmla="*/ 451485 h 1143000"/>
              <a:gd name="connisteX34" fmla="*/ 719455 w 846455"/>
              <a:gd name="connsiteY34" fmla="*/ 408940 h 1143000"/>
              <a:gd name="connisteX35" fmla="*/ 762000 w 846455"/>
              <a:gd name="connsiteY35" fmla="*/ 338455 h 1143000"/>
              <a:gd name="connisteX36" fmla="*/ 803910 w 846455"/>
              <a:gd name="connsiteY36" fmla="*/ 267970 h 1143000"/>
              <a:gd name="connisteX37" fmla="*/ 846455 w 846455"/>
              <a:gd name="connsiteY37" fmla="*/ 197485 h 1143000"/>
              <a:gd name="connisteX38" fmla="*/ 803910 w 846455"/>
              <a:gd name="connsiteY38" fmla="*/ 127000 h 1143000"/>
              <a:gd name="connisteX39" fmla="*/ 733425 w 846455"/>
              <a:gd name="connsiteY39" fmla="*/ 98425 h 1143000"/>
              <a:gd name="connisteX40" fmla="*/ 662940 w 846455"/>
              <a:gd name="connsiteY40" fmla="*/ 42545 h 1143000"/>
              <a:gd name="connisteX41" fmla="*/ 648970 w 846455"/>
              <a:gd name="connsiteY41" fmla="*/ 42545 h 1143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</a:cxnLst>
            <a:rect l="l" t="t" r="r" b="b"/>
            <a:pathLst>
              <a:path w="846455" h="1143000">
                <a:moveTo>
                  <a:pt x="662940" y="0"/>
                </a:moveTo>
                <a:lnTo>
                  <a:pt x="606425" y="70485"/>
                </a:lnTo>
                <a:lnTo>
                  <a:pt x="535940" y="140970"/>
                </a:lnTo>
                <a:lnTo>
                  <a:pt x="465455" y="183515"/>
                </a:lnTo>
                <a:lnTo>
                  <a:pt x="394970" y="225425"/>
                </a:lnTo>
                <a:lnTo>
                  <a:pt x="324485" y="281940"/>
                </a:lnTo>
                <a:lnTo>
                  <a:pt x="267970" y="352425"/>
                </a:lnTo>
                <a:lnTo>
                  <a:pt x="211455" y="423545"/>
                </a:lnTo>
                <a:lnTo>
                  <a:pt x="140970" y="437515"/>
                </a:lnTo>
                <a:lnTo>
                  <a:pt x="70485" y="437515"/>
                </a:lnTo>
                <a:lnTo>
                  <a:pt x="0" y="521970"/>
                </a:lnTo>
                <a:lnTo>
                  <a:pt x="0" y="592455"/>
                </a:lnTo>
                <a:lnTo>
                  <a:pt x="0" y="662940"/>
                </a:lnTo>
                <a:lnTo>
                  <a:pt x="0" y="748030"/>
                </a:lnTo>
                <a:lnTo>
                  <a:pt x="41910" y="818515"/>
                </a:lnTo>
                <a:lnTo>
                  <a:pt x="112395" y="889000"/>
                </a:lnTo>
                <a:lnTo>
                  <a:pt x="140970" y="959485"/>
                </a:lnTo>
                <a:lnTo>
                  <a:pt x="140970" y="1029970"/>
                </a:lnTo>
                <a:lnTo>
                  <a:pt x="211455" y="1043940"/>
                </a:lnTo>
                <a:lnTo>
                  <a:pt x="295910" y="1043940"/>
                </a:lnTo>
                <a:lnTo>
                  <a:pt x="366395" y="1072515"/>
                </a:lnTo>
                <a:lnTo>
                  <a:pt x="436880" y="1086485"/>
                </a:lnTo>
                <a:lnTo>
                  <a:pt x="521970" y="1143000"/>
                </a:lnTo>
                <a:lnTo>
                  <a:pt x="606425" y="1129030"/>
                </a:lnTo>
                <a:lnTo>
                  <a:pt x="648970" y="1058545"/>
                </a:lnTo>
                <a:lnTo>
                  <a:pt x="620395" y="987425"/>
                </a:lnTo>
                <a:lnTo>
                  <a:pt x="592455" y="902970"/>
                </a:lnTo>
                <a:lnTo>
                  <a:pt x="635000" y="832485"/>
                </a:lnTo>
                <a:lnTo>
                  <a:pt x="705485" y="804545"/>
                </a:lnTo>
                <a:lnTo>
                  <a:pt x="747395" y="733425"/>
                </a:lnTo>
                <a:lnTo>
                  <a:pt x="775970" y="662940"/>
                </a:lnTo>
                <a:lnTo>
                  <a:pt x="803910" y="592455"/>
                </a:lnTo>
                <a:lnTo>
                  <a:pt x="846455" y="521970"/>
                </a:lnTo>
                <a:lnTo>
                  <a:pt x="789940" y="451485"/>
                </a:lnTo>
                <a:lnTo>
                  <a:pt x="719455" y="408940"/>
                </a:lnTo>
                <a:lnTo>
                  <a:pt x="762000" y="338455"/>
                </a:lnTo>
                <a:lnTo>
                  <a:pt x="803910" y="267970"/>
                </a:lnTo>
                <a:lnTo>
                  <a:pt x="846455" y="197485"/>
                </a:lnTo>
                <a:lnTo>
                  <a:pt x="803910" y="127000"/>
                </a:lnTo>
                <a:lnTo>
                  <a:pt x="733425" y="98425"/>
                </a:lnTo>
                <a:lnTo>
                  <a:pt x="662940" y="42545"/>
                </a:lnTo>
                <a:lnTo>
                  <a:pt x="648970" y="42545"/>
                </a:lnTo>
              </a:path>
            </a:pathLst>
          </a:cu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任意多边形 21"/>
          <p:cNvSpPr/>
          <p:nvPr/>
        </p:nvSpPr>
        <p:spPr>
          <a:xfrm>
            <a:off x="5751830" y="4119880"/>
            <a:ext cx="776605" cy="296545"/>
          </a:xfrm>
          <a:custGeom>
            <a:avLst/>
            <a:gdLst>
              <a:gd name="connisteX0" fmla="*/ 42545 w 776605"/>
              <a:gd name="connsiteY0" fmla="*/ 0 h 296545"/>
              <a:gd name="connisteX1" fmla="*/ 113030 w 776605"/>
              <a:gd name="connsiteY1" fmla="*/ 0 h 296545"/>
              <a:gd name="connisteX2" fmla="*/ 183515 w 776605"/>
              <a:gd name="connsiteY2" fmla="*/ 0 h 296545"/>
              <a:gd name="connisteX3" fmla="*/ 254000 w 776605"/>
              <a:gd name="connsiteY3" fmla="*/ 42545 h 296545"/>
              <a:gd name="connisteX4" fmla="*/ 324485 w 776605"/>
              <a:gd name="connsiteY4" fmla="*/ 70485 h 296545"/>
              <a:gd name="connisteX5" fmla="*/ 395605 w 776605"/>
              <a:gd name="connsiteY5" fmla="*/ 70485 h 296545"/>
              <a:gd name="connisteX6" fmla="*/ 480060 w 776605"/>
              <a:gd name="connsiteY6" fmla="*/ 70485 h 296545"/>
              <a:gd name="connisteX7" fmla="*/ 550545 w 776605"/>
              <a:gd name="connsiteY7" fmla="*/ 99060 h 296545"/>
              <a:gd name="connisteX8" fmla="*/ 621030 w 776605"/>
              <a:gd name="connsiteY8" fmla="*/ 155575 h 296545"/>
              <a:gd name="connisteX9" fmla="*/ 691515 w 776605"/>
              <a:gd name="connsiteY9" fmla="*/ 183515 h 296545"/>
              <a:gd name="connisteX10" fmla="*/ 762000 w 776605"/>
              <a:gd name="connsiteY10" fmla="*/ 226060 h 296545"/>
              <a:gd name="connisteX11" fmla="*/ 776605 w 776605"/>
              <a:gd name="connsiteY11" fmla="*/ 296545 h 296545"/>
              <a:gd name="connisteX12" fmla="*/ 705485 w 776605"/>
              <a:gd name="connsiteY12" fmla="*/ 296545 h 296545"/>
              <a:gd name="connisteX13" fmla="*/ 635000 w 776605"/>
              <a:gd name="connsiteY13" fmla="*/ 268605 h 296545"/>
              <a:gd name="connisteX14" fmla="*/ 564515 w 776605"/>
              <a:gd name="connsiteY14" fmla="*/ 240030 h 296545"/>
              <a:gd name="connisteX15" fmla="*/ 494030 w 776605"/>
              <a:gd name="connsiteY15" fmla="*/ 240030 h 296545"/>
              <a:gd name="connisteX16" fmla="*/ 423545 w 776605"/>
              <a:gd name="connsiteY16" fmla="*/ 240030 h 296545"/>
              <a:gd name="connisteX17" fmla="*/ 339090 w 776605"/>
              <a:gd name="connsiteY17" fmla="*/ 240030 h 296545"/>
              <a:gd name="connisteX18" fmla="*/ 268605 w 776605"/>
              <a:gd name="connsiteY18" fmla="*/ 212090 h 296545"/>
              <a:gd name="connisteX19" fmla="*/ 197485 w 776605"/>
              <a:gd name="connsiteY19" fmla="*/ 197485 h 296545"/>
              <a:gd name="connisteX20" fmla="*/ 127000 w 776605"/>
              <a:gd name="connsiteY20" fmla="*/ 141605 h 296545"/>
              <a:gd name="connisteX21" fmla="*/ 56515 w 776605"/>
              <a:gd name="connsiteY21" fmla="*/ 141605 h 296545"/>
              <a:gd name="connisteX22" fmla="*/ 0 w 776605"/>
              <a:gd name="connsiteY22" fmla="*/ 70485 h 296545"/>
              <a:gd name="connisteX23" fmla="*/ 155575 w 776605"/>
              <a:gd name="connsiteY23" fmla="*/ 0 h 2965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</a:cxnLst>
            <a:rect l="l" t="t" r="r" b="b"/>
            <a:pathLst>
              <a:path w="776605" h="296545">
                <a:moveTo>
                  <a:pt x="42545" y="0"/>
                </a:moveTo>
                <a:lnTo>
                  <a:pt x="113030" y="0"/>
                </a:lnTo>
                <a:lnTo>
                  <a:pt x="183515" y="0"/>
                </a:lnTo>
                <a:lnTo>
                  <a:pt x="254000" y="42545"/>
                </a:lnTo>
                <a:lnTo>
                  <a:pt x="324485" y="70485"/>
                </a:lnTo>
                <a:lnTo>
                  <a:pt x="395605" y="70485"/>
                </a:lnTo>
                <a:lnTo>
                  <a:pt x="480060" y="70485"/>
                </a:lnTo>
                <a:lnTo>
                  <a:pt x="550545" y="99060"/>
                </a:lnTo>
                <a:lnTo>
                  <a:pt x="621030" y="155575"/>
                </a:lnTo>
                <a:lnTo>
                  <a:pt x="691515" y="183515"/>
                </a:lnTo>
                <a:lnTo>
                  <a:pt x="762000" y="226060"/>
                </a:lnTo>
                <a:lnTo>
                  <a:pt x="776605" y="296545"/>
                </a:lnTo>
                <a:lnTo>
                  <a:pt x="705485" y="296545"/>
                </a:lnTo>
                <a:lnTo>
                  <a:pt x="635000" y="268605"/>
                </a:lnTo>
                <a:lnTo>
                  <a:pt x="564515" y="240030"/>
                </a:lnTo>
                <a:lnTo>
                  <a:pt x="494030" y="240030"/>
                </a:lnTo>
                <a:lnTo>
                  <a:pt x="423545" y="240030"/>
                </a:lnTo>
                <a:lnTo>
                  <a:pt x="339090" y="240030"/>
                </a:lnTo>
                <a:lnTo>
                  <a:pt x="268605" y="212090"/>
                </a:lnTo>
                <a:lnTo>
                  <a:pt x="197485" y="197485"/>
                </a:lnTo>
                <a:lnTo>
                  <a:pt x="127000" y="141605"/>
                </a:lnTo>
                <a:lnTo>
                  <a:pt x="56515" y="141605"/>
                </a:lnTo>
                <a:lnTo>
                  <a:pt x="0" y="70485"/>
                </a:lnTo>
                <a:lnTo>
                  <a:pt x="155575" y="0"/>
                </a:lnTo>
              </a:path>
            </a:pathLst>
          </a:cu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/>
        </p:nvSpPr>
        <p:spPr>
          <a:xfrm>
            <a:off x="7134860" y="2638425"/>
            <a:ext cx="338455" cy="338455"/>
          </a:xfrm>
          <a:custGeom>
            <a:avLst/>
            <a:gdLst>
              <a:gd name="connisteX0" fmla="*/ 282575 w 338455"/>
              <a:gd name="connsiteY0" fmla="*/ 0 h 338455"/>
              <a:gd name="connisteX1" fmla="*/ 211455 w 338455"/>
              <a:gd name="connsiteY1" fmla="*/ 27940 h 338455"/>
              <a:gd name="connisteX2" fmla="*/ 140970 w 338455"/>
              <a:gd name="connsiteY2" fmla="*/ 56515 h 338455"/>
              <a:gd name="connisteX3" fmla="*/ 70485 w 338455"/>
              <a:gd name="connsiteY3" fmla="*/ 56515 h 338455"/>
              <a:gd name="connisteX4" fmla="*/ 0 w 338455"/>
              <a:gd name="connsiteY4" fmla="*/ 127000 h 338455"/>
              <a:gd name="connisteX5" fmla="*/ 70485 w 338455"/>
              <a:gd name="connsiteY5" fmla="*/ 169545 h 338455"/>
              <a:gd name="connisteX6" fmla="*/ 140970 w 338455"/>
              <a:gd name="connsiteY6" fmla="*/ 197485 h 338455"/>
              <a:gd name="connisteX7" fmla="*/ 155575 w 338455"/>
              <a:gd name="connsiteY7" fmla="*/ 267970 h 338455"/>
              <a:gd name="connisteX8" fmla="*/ 169545 w 338455"/>
              <a:gd name="connsiteY8" fmla="*/ 338455 h 338455"/>
              <a:gd name="connisteX9" fmla="*/ 240030 w 338455"/>
              <a:gd name="connsiteY9" fmla="*/ 338455 h 338455"/>
              <a:gd name="connisteX10" fmla="*/ 310515 w 338455"/>
              <a:gd name="connsiteY10" fmla="*/ 338455 h 338455"/>
              <a:gd name="connisteX11" fmla="*/ 324485 w 338455"/>
              <a:gd name="connsiteY11" fmla="*/ 267970 h 338455"/>
              <a:gd name="connisteX12" fmla="*/ 338455 w 338455"/>
              <a:gd name="connsiteY12" fmla="*/ 197485 h 338455"/>
              <a:gd name="connisteX13" fmla="*/ 338455 w 338455"/>
              <a:gd name="connsiteY13" fmla="*/ 127000 h 338455"/>
              <a:gd name="connisteX14" fmla="*/ 338455 w 338455"/>
              <a:gd name="connsiteY14" fmla="*/ 56515 h 338455"/>
              <a:gd name="connisteX15" fmla="*/ 267970 w 338455"/>
              <a:gd name="connsiteY15" fmla="*/ 27940 h 338455"/>
              <a:gd name="connisteX16" fmla="*/ 282575 w 338455"/>
              <a:gd name="connsiteY16" fmla="*/ 0 h 3384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</a:cxnLst>
            <a:rect l="l" t="t" r="r" b="b"/>
            <a:pathLst>
              <a:path w="338455" h="338455">
                <a:moveTo>
                  <a:pt x="282575" y="0"/>
                </a:moveTo>
                <a:lnTo>
                  <a:pt x="211455" y="27940"/>
                </a:lnTo>
                <a:lnTo>
                  <a:pt x="140970" y="56515"/>
                </a:lnTo>
                <a:lnTo>
                  <a:pt x="70485" y="56515"/>
                </a:lnTo>
                <a:lnTo>
                  <a:pt x="0" y="127000"/>
                </a:lnTo>
                <a:lnTo>
                  <a:pt x="70485" y="169545"/>
                </a:lnTo>
                <a:lnTo>
                  <a:pt x="140970" y="197485"/>
                </a:lnTo>
                <a:lnTo>
                  <a:pt x="155575" y="267970"/>
                </a:lnTo>
                <a:lnTo>
                  <a:pt x="169545" y="338455"/>
                </a:lnTo>
                <a:lnTo>
                  <a:pt x="240030" y="338455"/>
                </a:lnTo>
                <a:lnTo>
                  <a:pt x="310515" y="338455"/>
                </a:lnTo>
                <a:lnTo>
                  <a:pt x="324485" y="267970"/>
                </a:lnTo>
                <a:lnTo>
                  <a:pt x="338455" y="197485"/>
                </a:lnTo>
                <a:lnTo>
                  <a:pt x="338455" y="127000"/>
                </a:lnTo>
                <a:lnTo>
                  <a:pt x="338455" y="56515"/>
                </a:lnTo>
                <a:lnTo>
                  <a:pt x="267970" y="27940"/>
                </a:lnTo>
                <a:lnTo>
                  <a:pt x="282575" y="0"/>
                </a:lnTo>
                <a:close/>
              </a:path>
            </a:pathLst>
          </a:cu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任意多边形 23"/>
          <p:cNvSpPr/>
          <p:nvPr/>
        </p:nvSpPr>
        <p:spPr>
          <a:xfrm>
            <a:off x="6852920" y="3583940"/>
            <a:ext cx="352425" cy="494030"/>
          </a:xfrm>
          <a:custGeom>
            <a:avLst/>
            <a:gdLst>
              <a:gd name="connisteX0" fmla="*/ 352425 w 352425"/>
              <a:gd name="connsiteY0" fmla="*/ 0 h 494030"/>
              <a:gd name="connisteX1" fmla="*/ 267970 w 352425"/>
              <a:gd name="connsiteY1" fmla="*/ 0 h 494030"/>
              <a:gd name="connisteX2" fmla="*/ 197485 w 352425"/>
              <a:gd name="connsiteY2" fmla="*/ 27940 h 494030"/>
              <a:gd name="connisteX3" fmla="*/ 127000 w 352425"/>
              <a:gd name="connsiteY3" fmla="*/ 70485 h 494030"/>
              <a:gd name="connisteX4" fmla="*/ 56515 w 352425"/>
              <a:gd name="connsiteY4" fmla="*/ 42545 h 494030"/>
              <a:gd name="connisteX5" fmla="*/ 13970 w 352425"/>
              <a:gd name="connsiteY5" fmla="*/ 127000 h 494030"/>
              <a:gd name="connisteX6" fmla="*/ 0 w 352425"/>
              <a:gd name="connsiteY6" fmla="*/ 211455 h 494030"/>
              <a:gd name="connisteX7" fmla="*/ 0 w 352425"/>
              <a:gd name="connsiteY7" fmla="*/ 281940 h 494030"/>
              <a:gd name="connisteX8" fmla="*/ 0 w 352425"/>
              <a:gd name="connsiteY8" fmla="*/ 352425 h 494030"/>
              <a:gd name="connisteX9" fmla="*/ 13970 w 352425"/>
              <a:gd name="connsiteY9" fmla="*/ 423545 h 494030"/>
              <a:gd name="connisteX10" fmla="*/ 84455 w 352425"/>
              <a:gd name="connsiteY10" fmla="*/ 494030 h 494030"/>
              <a:gd name="connisteX11" fmla="*/ 112395 w 352425"/>
              <a:gd name="connsiteY11" fmla="*/ 423545 h 494030"/>
              <a:gd name="connisteX12" fmla="*/ 127000 w 352425"/>
              <a:gd name="connsiteY12" fmla="*/ 352425 h 494030"/>
              <a:gd name="connisteX13" fmla="*/ 127000 w 352425"/>
              <a:gd name="connsiteY13" fmla="*/ 267970 h 494030"/>
              <a:gd name="connisteX14" fmla="*/ 197485 w 352425"/>
              <a:gd name="connsiteY14" fmla="*/ 296545 h 494030"/>
              <a:gd name="connisteX15" fmla="*/ 239395 w 352425"/>
              <a:gd name="connsiteY15" fmla="*/ 367030 h 494030"/>
              <a:gd name="connisteX16" fmla="*/ 310515 w 352425"/>
              <a:gd name="connsiteY16" fmla="*/ 394970 h 494030"/>
              <a:gd name="connisteX17" fmla="*/ 310515 w 352425"/>
              <a:gd name="connsiteY17" fmla="*/ 324485 h 494030"/>
              <a:gd name="connisteX18" fmla="*/ 295910 w 352425"/>
              <a:gd name="connsiteY18" fmla="*/ 254000 h 494030"/>
              <a:gd name="connisteX19" fmla="*/ 239395 w 352425"/>
              <a:gd name="connsiteY19" fmla="*/ 183515 h 494030"/>
              <a:gd name="connisteX20" fmla="*/ 211455 w 352425"/>
              <a:gd name="connsiteY20" fmla="*/ 113030 h 494030"/>
              <a:gd name="connisteX21" fmla="*/ 281940 w 352425"/>
              <a:gd name="connsiteY21" fmla="*/ 98425 h 494030"/>
              <a:gd name="connisteX22" fmla="*/ 310515 w 352425"/>
              <a:gd name="connsiteY22" fmla="*/ 13970 h 494030"/>
              <a:gd name="connisteX23" fmla="*/ 211455 w 352425"/>
              <a:gd name="connsiteY23" fmla="*/ 154940 h 4940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</a:cxnLst>
            <a:rect l="l" t="t" r="r" b="b"/>
            <a:pathLst>
              <a:path w="352425" h="494030">
                <a:moveTo>
                  <a:pt x="352425" y="0"/>
                </a:moveTo>
                <a:lnTo>
                  <a:pt x="267970" y="0"/>
                </a:lnTo>
                <a:lnTo>
                  <a:pt x="197485" y="27940"/>
                </a:lnTo>
                <a:lnTo>
                  <a:pt x="127000" y="70485"/>
                </a:lnTo>
                <a:lnTo>
                  <a:pt x="56515" y="42545"/>
                </a:lnTo>
                <a:lnTo>
                  <a:pt x="13970" y="127000"/>
                </a:lnTo>
                <a:lnTo>
                  <a:pt x="0" y="211455"/>
                </a:lnTo>
                <a:lnTo>
                  <a:pt x="0" y="281940"/>
                </a:lnTo>
                <a:lnTo>
                  <a:pt x="0" y="352425"/>
                </a:lnTo>
                <a:lnTo>
                  <a:pt x="13970" y="423545"/>
                </a:lnTo>
                <a:lnTo>
                  <a:pt x="84455" y="494030"/>
                </a:lnTo>
                <a:lnTo>
                  <a:pt x="112395" y="423545"/>
                </a:lnTo>
                <a:lnTo>
                  <a:pt x="127000" y="352425"/>
                </a:lnTo>
                <a:lnTo>
                  <a:pt x="127000" y="267970"/>
                </a:lnTo>
                <a:lnTo>
                  <a:pt x="197485" y="296545"/>
                </a:lnTo>
                <a:lnTo>
                  <a:pt x="239395" y="367030"/>
                </a:lnTo>
                <a:lnTo>
                  <a:pt x="310515" y="394970"/>
                </a:lnTo>
                <a:lnTo>
                  <a:pt x="310515" y="324485"/>
                </a:lnTo>
                <a:lnTo>
                  <a:pt x="295910" y="254000"/>
                </a:lnTo>
                <a:lnTo>
                  <a:pt x="239395" y="183515"/>
                </a:lnTo>
                <a:lnTo>
                  <a:pt x="211455" y="113030"/>
                </a:lnTo>
                <a:lnTo>
                  <a:pt x="281940" y="98425"/>
                </a:lnTo>
                <a:lnTo>
                  <a:pt x="310515" y="13970"/>
                </a:lnTo>
                <a:lnTo>
                  <a:pt x="211455" y="154940"/>
                </a:lnTo>
              </a:path>
            </a:pathLst>
          </a:cu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5" name="文本框 24"/>
          <p:cNvSpPr txBox="1"/>
          <p:nvPr/>
        </p:nvSpPr>
        <p:spPr>
          <a:xfrm>
            <a:off x="4848860" y="1424940"/>
            <a:ext cx="11715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/>
              <a:t>中南半岛</a:t>
            </a:r>
            <a:endParaRPr lang="zh-CN" altLang="en-US" b="1"/>
          </a:p>
        </p:txBody>
      </p:sp>
      <p:sp>
        <p:nvSpPr>
          <p:cNvPr id="26" name="文本框 25"/>
          <p:cNvSpPr txBox="1"/>
          <p:nvPr/>
        </p:nvSpPr>
        <p:spPr>
          <a:xfrm>
            <a:off x="5356860" y="3527425"/>
            <a:ext cx="23710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/>
              <a:t>马   来    群     岛</a:t>
            </a:r>
            <a:endParaRPr lang="zh-CN" altLang="en-US" b="1"/>
          </a:p>
        </p:txBody>
      </p:sp>
      <p:sp>
        <p:nvSpPr>
          <p:cNvPr id="111" name="文本框 110"/>
          <p:cNvSpPr txBox="1"/>
          <p:nvPr/>
        </p:nvSpPr>
        <p:spPr>
          <a:xfrm>
            <a:off x="0" y="165735"/>
            <a:ext cx="5080000" cy="52197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indent="0"/>
            <a:r>
              <a:rPr lang="zh-CN" sz="2800" b="1">
                <a:ea typeface="宋体" panose="02010600030101010101" pitchFamily="2" charset="-122"/>
              </a:rPr>
              <a:t>【</a:t>
            </a:r>
            <a:r>
              <a:rPr lang="en-US" sz="2800" b="1">
                <a:latin typeface="方正宋三_GBK" charset="0"/>
              </a:rPr>
              <a:t> </a:t>
            </a:r>
            <a:r>
              <a:rPr lang="zh-CN" sz="2800" b="1">
                <a:cs typeface="方正宋三_GBK" charset="0"/>
              </a:rPr>
              <a:t>课堂学习</a:t>
            </a:r>
            <a:r>
              <a:rPr lang="en-US" sz="2800" b="1">
                <a:latin typeface="方正宋三_GBK" charset="0"/>
              </a:rPr>
              <a:t> </a:t>
            </a:r>
            <a:r>
              <a:rPr lang="zh-CN" sz="2800" b="1">
                <a:ea typeface="宋体" panose="02010600030101010101" pitchFamily="2" charset="-122"/>
              </a:rPr>
              <a:t>】</a:t>
            </a:r>
            <a:endParaRPr lang="zh-CN" altLang="en-US" sz="2800" b="1">
              <a:ea typeface="宋体" panose="02010600030101010101" pitchFamily="2" charset="-122"/>
            </a:endParaRPr>
          </a:p>
        </p:txBody>
      </p:sp>
    </p:spTree>
    <p:custDataLst>
      <p:tags r:id="rId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ldLvl="0" animBg="1"/>
      <p:bldP spid="14" grpId="1" animBg="1"/>
      <p:bldP spid="16" grpId="0"/>
      <p:bldP spid="16" grpId="1"/>
      <p:bldP spid="18" grpId="0" animBg="1"/>
      <p:bldP spid="18" grpId="1" animBg="1"/>
      <p:bldP spid="20" grpId="0" animBg="1"/>
      <p:bldP spid="20" grpId="1" animBg="1"/>
      <p:bldP spid="23" grpId="0" animBg="1"/>
      <p:bldP spid="23" grpId="1" animBg="1"/>
      <p:bldP spid="21" grpId="0" animBg="1"/>
      <p:bldP spid="21" grpId="1" animBg="1"/>
      <p:bldP spid="24" grpId="0" animBg="1"/>
      <p:bldP spid="24" grpId="1" animBg="1"/>
      <p:bldP spid="22" grpId="0" animBg="1"/>
      <p:bldP spid="22" grpId="1" animBg="1"/>
      <p:bldP spid="19" grpId="0" animBg="1"/>
      <p:bldP spid="19" grpId="1" animBg="1"/>
      <p:bldP spid="25" grpId="0"/>
      <p:bldP spid="25" grpId="1"/>
      <p:bldP spid="26" grpId="0"/>
      <p:bldP spid="26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231144"/>
            <a:ext cx="8139178" cy="441964"/>
          </a:xfrm>
        </p:spPr>
        <p:txBody>
          <a:bodyPr>
            <a:normAutofit fontScale="90000"/>
          </a:bodyPr>
          <a:p>
            <a:r>
              <a:rPr lang="zh-CN" altLang="en-US" sz="40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东南亚的范围、地理位置</a:t>
            </a:r>
            <a:endParaRPr lang="zh-CN" altLang="en-US" sz="40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6145" name="图片 23554" descr="7-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0220" y="929005"/>
            <a:ext cx="8486775" cy="46672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482" name="椭圆 4"/>
          <p:cNvSpPr/>
          <p:nvPr/>
        </p:nvSpPr>
        <p:spPr>
          <a:xfrm>
            <a:off x="4500563" y="1785938"/>
            <a:ext cx="3429000" cy="2071687"/>
          </a:xfrm>
          <a:prstGeom prst="ellipse">
            <a:avLst/>
          </a:prstGeom>
          <a:noFill/>
          <a:ln w="57150" cap="sq" cmpd="sng">
            <a:solidFill>
              <a:srgbClr val="EE142E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none" anchor="t"/>
          <a:p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0243" name="AutoShape 3"/>
          <p:cNvSpPr/>
          <p:nvPr/>
        </p:nvSpPr>
        <p:spPr>
          <a:xfrm>
            <a:off x="2498725" y="1253173"/>
            <a:ext cx="3071813" cy="642937"/>
          </a:xfrm>
          <a:prstGeom prst="wedgeRectCallout">
            <a:avLst>
              <a:gd name="adj1" fmla="val 50795"/>
              <a:gd name="adj2" fmla="val 292666"/>
            </a:avLst>
          </a:prstGeom>
          <a:solidFill>
            <a:srgbClr val="FFFF00"/>
          </a:solidFill>
          <a:ln w="12700" cap="sq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/>
          <a:p>
            <a:pPr algn="ctr"/>
            <a:r>
              <a:rPr lang="zh-CN" altLang="en-US" sz="2800" b="1" dirty="0">
                <a:solidFill>
                  <a:srgbClr val="0000FF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马六甲海峡</a:t>
            </a:r>
            <a:endParaRPr lang="zh-CN" altLang="en-US" sz="2800" b="1" dirty="0">
              <a:solidFill>
                <a:srgbClr val="0000FF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344920" y="2939415"/>
            <a:ext cx="2038350" cy="646113"/>
          </a:xfrm>
          <a:prstGeom prst="rect">
            <a:avLst/>
          </a:prstGeom>
          <a:gradFill>
            <a:gsLst>
              <a:gs pos="0">
                <a:srgbClr val="7B32B2"/>
              </a:gs>
              <a:gs pos="100000">
                <a:srgbClr val="401A5D"/>
              </a:gs>
            </a:gsLst>
            <a:lin ang="5400000" scaled="0"/>
          </a:gradFill>
          <a:ln w="9525">
            <a:noFill/>
          </a:ln>
        </p:spPr>
        <p:txBody>
          <a:bodyPr wrap="none" anchor="t">
            <a:spAutoFit/>
          </a:bodyPr>
          <a:p>
            <a:r>
              <a:rPr lang="zh-CN" altLang="en-US" sz="3600" b="1" dirty="0">
                <a:solidFill>
                  <a:srgbClr val="FFFF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十字路口</a:t>
            </a:r>
            <a:endParaRPr lang="zh-CN" altLang="en-US" sz="3600" b="1" dirty="0">
              <a:solidFill>
                <a:srgbClr val="FFFF0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cxnSp>
        <p:nvCxnSpPr>
          <p:cNvPr id="8" name="直接箭头连接符 7"/>
          <p:cNvCxnSpPr/>
          <p:nvPr/>
        </p:nvCxnSpPr>
        <p:spPr>
          <a:xfrm rot="-5400000" flipH="1">
            <a:off x="4429125" y="2214563"/>
            <a:ext cx="3214688" cy="1500187"/>
          </a:xfrm>
          <a:prstGeom prst="straightConnector1">
            <a:avLst/>
          </a:prstGeom>
          <a:ln w="57150" cap="sq" cmpd="sng">
            <a:solidFill>
              <a:srgbClr val="EE142E"/>
            </a:solidFill>
            <a:prstDash val="solid"/>
            <a:round/>
            <a:headEnd type="arrow" w="med" len="med"/>
            <a:tailEnd type="arrow" w="med" len="med"/>
          </a:ln>
        </p:spPr>
      </p:cxnSp>
      <p:cxnSp>
        <p:nvCxnSpPr>
          <p:cNvPr id="10" name="直接箭头连接符 9"/>
          <p:cNvCxnSpPr/>
          <p:nvPr/>
        </p:nvCxnSpPr>
        <p:spPr>
          <a:xfrm flipV="1">
            <a:off x="3357563" y="2571750"/>
            <a:ext cx="5143500" cy="428625"/>
          </a:xfrm>
          <a:prstGeom prst="straightConnector1">
            <a:avLst/>
          </a:prstGeom>
          <a:ln w="57150" cap="sq" cmpd="sng">
            <a:solidFill>
              <a:srgbClr val="EE142E"/>
            </a:solidFill>
            <a:prstDash val="solid"/>
            <a:round/>
            <a:headEnd type="arrow" w="med" len="med"/>
            <a:tailEnd type="arrow" w="med" len="med"/>
          </a:ln>
        </p:spPr>
      </p:cxnSp>
      <p:sp>
        <p:nvSpPr>
          <p:cNvPr id="4" name="文本框 3"/>
          <p:cNvSpPr txBox="1"/>
          <p:nvPr/>
        </p:nvSpPr>
        <p:spPr>
          <a:xfrm>
            <a:off x="636905" y="5596255"/>
            <a:ext cx="8058150" cy="119888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p>
            <a:r>
              <a:rPr lang="zh-CN" altLang="en-US" sz="360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东南亚是沟通了印度洋和太平洋，联系了亚洲和大洋洲的十字路口。</a:t>
            </a:r>
            <a:endParaRPr lang="zh-CN" altLang="en-US" sz="360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2" name="文本框 101"/>
          <p:cNvSpPr txBox="1"/>
          <p:nvPr/>
        </p:nvSpPr>
        <p:spPr>
          <a:xfrm>
            <a:off x="636905" y="5066030"/>
            <a:ext cx="7746365" cy="5219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en-US" sz="2800" b="1">
                <a:latin typeface="黑体" panose="02010609060101010101" charset="-122"/>
              </a:rPr>
              <a:t>2.</a:t>
            </a:r>
            <a:r>
              <a:rPr lang="zh-CN" sz="2800" b="1">
                <a:ea typeface="黑体" panose="02010609060101010101" charset="-122"/>
              </a:rPr>
              <a:t>从全球视角写出东南亚位置重要的地理意义</a:t>
            </a:r>
            <a:endParaRPr lang="zh-CN" altLang="en-US" sz="2800" b="1"/>
          </a:p>
        </p:txBody>
      </p:sp>
      <p:sp>
        <p:nvSpPr>
          <p:cNvPr id="5" name="矩形标注 4"/>
          <p:cNvSpPr/>
          <p:nvPr/>
        </p:nvSpPr>
        <p:spPr>
          <a:xfrm>
            <a:off x="0" y="2240280"/>
            <a:ext cx="3682365" cy="2637155"/>
          </a:xfrm>
          <a:prstGeom prst="wedgeRectCallout">
            <a:avLst>
              <a:gd name="adj1" fmla="val 101905"/>
              <a:gd name="adj2" fmla="val -68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7169" name="图片 24577" descr="马六甲海峡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2186305"/>
            <a:ext cx="3682365" cy="274447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4581" name="文本框 24580"/>
          <p:cNvSpPr txBox="1"/>
          <p:nvPr/>
        </p:nvSpPr>
        <p:spPr>
          <a:xfrm rot="-1275355">
            <a:off x="1911350" y="1827213"/>
            <a:ext cx="551815" cy="1728787"/>
          </a:xfrm>
          <a:prstGeom prst="rect">
            <a:avLst/>
          </a:prstGeom>
          <a:noFill/>
          <a:ln w="9525">
            <a:noFill/>
          </a:ln>
        </p:spPr>
        <p:txBody>
          <a:bodyPr vert="eaVert" anchor="t">
            <a:spAutoFit/>
          </a:bodyPr>
          <a:p>
            <a:pPr algn="ctr">
              <a:spcBef>
                <a:spcPct val="50000"/>
              </a:spcBef>
            </a:pPr>
            <a:r>
              <a:rPr lang="zh-CN" altLang="en-US" sz="2400" b="1">
                <a:solidFill>
                  <a:srgbClr val="FFFF00"/>
                </a:solidFill>
                <a:latin typeface="Arial" panose="020B0604020202020204" pitchFamily="34" charset="0"/>
                <a:ea typeface="黑体" panose="02010609060101010101" charset="-122"/>
              </a:rPr>
              <a:t>马来半岛</a:t>
            </a:r>
            <a:endParaRPr lang="zh-CN" altLang="en-US" sz="2400" b="1">
              <a:solidFill>
                <a:srgbClr val="FFFF00"/>
              </a:solidFill>
              <a:latin typeface="Arial" panose="020B0604020202020204" pitchFamily="34" charset="0"/>
              <a:ea typeface="黑体" panose="02010609060101010101" charset="-122"/>
            </a:endParaRPr>
          </a:p>
        </p:txBody>
      </p:sp>
      <p:sp>
        <p:nvSpPr>
          <p:cNvPr id="24582" name="文本框 24581"/>
          <p:cNvSpPr txBox="1"/>
          <p:nvPr/>
        </p:nvSpPr>
        <p:spPr>
          <a:xfrm rot="-1726785">
            <a:off x="1563688" y="2118043"/>
            <a:ext cx="551815" cy="2881312"/>
          </a:xfrm>
          <a:prstGeom prst="rect">
            <a:avLst/>
          </a:prstGeom>
          <a:noFill/>
          <a:ln w="9525">
            <a:noFill/>
          </a:ln>
        </p:spPr>
        <p:txBody>
          <a:bodyPr vert="eaVert" anchor="t">
            <a:spAutoFit/>
          </a:bodyPr>
          <a:p>
            <a:pPr algn="ctr">
              <a:spcBef>
                <a:spcPct val="50000"/>
              </a:spcBef>
            </a:pPr>
            <a:r>
              <a:rPr lang="zh-CN" altLang="en-US" sz="2400" b="1">
                <a:solidFill>
                  <a:srgbClr val="FFFF00"/>
                </a:solidFill>
                <a:latin typeface="Arial" panose="020B0604020202020204" pitchFamily="34" charset="0"/>
                <a:ea typeface="黑体" panose="02010609060101010101" charset="-122"/>
              </a:rPr>
              <a:t>苏   门   答   腊   岛</a:t>
            </a:r>
            <a:endParaRPr lang="zh-CN" altLang="en-US" sz="2400" b="1">
              <a:solidFill>
                <a:srgbClr val="FFFF00"/>
              </a:solidFill>
              <a:latin typeface="Arial" panose="020B0604020202020204" pitchFamily="34" charset="0"/>
              <a:ea typeface="黑体" panose="02010609060101010101" charset="-122"/>
            </a:endParaRPr>
          </a:p>
        </p:txBody>
      </p:sp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3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2" dur="500"/>
                                        <p:tgtEl>
                                          <p:spTgt spid="204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10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45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45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45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45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3" grpId="0" bldLvl="0" animBg="1"/>
      <p:bldP spid="6" grpId="0" bldLvl="0" animBg="1"/>
      <p:bldP spid="4" grpId="0" bldLvl="0" animBg="1"/>
      <p:bldP spid="20482" grpId="0" animBg="1"/>
      <p:bldP spid="6" grpId="1" bldLvl="0" animBg="1"/>
      <p:bldP spid="5" grpId="0" bldLvl="0" animBg="1"/>
      <p:bldP spid="24581" grpId="0"/>
      <p:bldP spid="2458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2" name="文本框 101"/>
          <p:cNvSpPr txBox="1"/>
          <p:nvPr/>
        </p:nvSpPr>
        <p:spPr>
          <a:xfrm>
            <a:off x="480060" y="775335"/>
            <a:ext cx="8168640" cy="378460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zh-CN" sz="2400" b="0">
                <a:ea typeface="黑体" panose="02010609060101010101" charset="-122"/>
              </a:rPr>
              <a:t>练一练：1.东南亚的位置特点是（　　）A．连通太平洋和大西洋     B．位于亚洲和非洲之间  </a:t>
            </a:r>
            <a:endParaRPr lang="zh-CN" sz="2400" b="0">
              <a:ea typeface="黑体" panose="02010609060101010101" charset="-122"/>
            </a:endParaRPr>
          </a:p>
          <a:p>
            <a:pPr indent="0"/>
            <a:r>
              <a:rPr lang="zh-CN" sz="2400" b="0">
                <a:ea typeface="黑体" panose="02010609060101010101" charset="-122"/>
              </a:rPr>
              <a:t>C．五海三洲之地               D</a:t>
            </a:r>
            <a:r>
              <a:rPr lang="en-US" altLang="zh-CN" sz="2400" b="0">
                <a:ea typeface="黑体" panose="02010609060101010101" charset="-122"/>
              </a:rPr>
              <a:t>.</a:t>
            </a:r>
            <a:r>
              <a:rPr lang="zh-CN" sz="2400" b="0">
                <a:ea typeface="黑体" panose="02010609060101010101" charset="-122"/>
              </a:rPr>
              <a:t>“十字路口”的位置</a:t>
            </a:r>
            <a:endParaRPr lang="zh-CN" sz="2400" b="0">
              <a:ea typeface="黑体" panose="02010609060101010101" charset="-122"/>
            </a:endParaRPr>
          </a:p>
          <a:p>
            <a:pPr indent="0"/>
            <a:r>
              <a:rPr lang="zh-CN" sz="2400" b="0">
                <a:ea typeface="黑体" panose="02010609060101010101" charset="-122"/>
              </a:rPr>
              <a:t>2.关于东南亚的叙述不正确的是（    ）A .东南亚位于亚洲东南部                        </a:t>
            </a:r>
            <a:endParaRPr lang="zh-CN" sz="2400" b="0">
              <a:ea typeface="黑体" panose="02010609060101010101" charset="-122"/>
            </a:endParaRPr>
          </a:p>
          <a:p>
            <a:pPr indent="0"/>
            <a:r>
              <a:rPr lang="zh-CN" sz="2400" b="0">
                <a:ea typeface="黑体" panose="02010609060101010101" charset="-122"/>
              </a:rPr>
              <a:t>B .东南亚包括中南半岛和马来群岛两大部分C .东南亚绝大部分位于热带                      </a:t>
            </a:r>
            <a:endParaRPr lang="zh-CN" sz="2400" b="0">
              <a:ea typeface="黑体" panose="02010609060101010101" charset="-122"/>
            </a:endParaRPr>
          </a:p>
          <a:p>
            <a:pPr indent="0"/>
            <a:r>
              <a:rPr lang="zh-CN" sz="2400" b="0">
                <a:ea typeface="黑体" panose="02010609060101010101" charset="-122"/>
              </a:rPr>
              <a:t>D .东南亚地处北半球的低纬度地区</a:t>
            </a:r>
            <a:endParaRPr lang="zh-CN" altLang="en-US" sz="2400" b="0">
              <a:ea typeface="黑体" panose="02010609060101010101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830320" y="1241425"/>
            <a:ext cx="8610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solidFill>
                  <a:srgbClr val="FF0000"/>
                </a:solidFill>
              </a:rPr>
              <a:t>D</a:t>
            </a:r>
            <a:endParaRPr lang="en-US" altLang="zh-CN" sz="2400">
              <a:solidFill>
                <a:srgbClr val="FF0000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958715" y="2595880"/>
            <a:ext cx="8610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solidFill>
                  <a:srgbClr val="FF0000"/>
                </a:solidFill>
              </a:rPr>
              <a:t>D</a:t>
            </a:r>
            <a:endParaRPr lang="en-US" altLang="zh-CN" sz="2400">
              <a:solidFill>
                <a:srgbClr val="FF0000"/>
              </a:solidFill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5" grpId="0"/>
      <p:bldP spid="5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2" name="文本框 101"/>
          <p:cNvSpPr txBox="1"/>
          <p:nvPr/>
        </p:nvSpPr>
        <p:spPr>
          <a:xfrm>
            <a:off x="536575" y="240982"/>
            <a:ext cx="5080000" cy="92202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indent="0"/>
            <a:r>
              <a:rPr lang="zh-CN" b="0">
                <a:ea typeface="黑体" panose="02010609060101010101" charset="-122"/>
              </a:rPr>
              <a:t>3.读马六甲海峡示意图，回答问题。</a:t>
            </a:r>
            <a:r>
              <a:rPr lang="en-US" b="0">
                <a:latin typeface="黑体" panose="02010609060101010101" charset="-122"/>
              </a:rPr>
              <a:t>  </a:t>
            </a:r>
            <a:endParaRPr lang="en-US" altLang="en-US" b="0">
              <a:latin typeface="黑体" panose="02010609060101010101" charset="-122"/>
            </a:endParaRPr>
          </a:p>
        </p:txBody>
      </p:sp>
      <p:pic>
        <p:nvPicPr>
          <p:cNvPr id="4" name="图片 3"/>
          <p:cNvPicPr/>
          <p:nvPr/>
        </p:nvPicPr>
        <p:blipFill>
          <a:blip r:embed="rId1"/>
          <a:stretch>
            <a:fillRect/>
          </a:stretch>
        </p:blipFill>
        <p:spPr>
          <a:xfrm>
            <a:off x="1905635" y="591185"/>
            <a:ext cx="3710940" cy="255714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3" name="文本框 102"/>
          <p:cNvSpPr txBox="1"/>
          <p:nvPr/>
        </p:nvSpPr>
        <p:spPr>
          <a:xfrm>
            <a:off x="127635" y="2770505"/>
            <a:ext cx="8832215" cy="175323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zh-CN" b="0">
                <a:ea typeface="黑体" panose="02010609060101010101" charset="-122"/>
              </a:rPr>
              <a:t>（1）写出图中字母代表的地理事物名称A为____洲，B为_____洲C为_____洋，D为____洋（2）图中E海峡的名称为________海峡，它位于_______半岛和________岛之间，是连接________洋和________洋之间的海上通道。该海峡东南部有世界上著名的海港、“花园城市”之国_______。</a:t>
            </a:r>
            <a:endParaRPr lang="zh-CN" altLang="en-US" b="0">
              <a:ea typeface="黑体" panose="02010609060101010101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27635" y="4708525"/>
            <a:ext cx="8620760" cy="64516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zh-CN" b="0">
                <a:ea typeface="黑体" panose="02010609060101010101" charset="-122"/>
              </a:rPr>
              <a:t>4.西亚是世界上最大的石油输出地，由该地到中国、日本的输油航线必须经过的海峡是（  </a:t>
            </a:r>
            <a:r>
              <a:rPr lang="en-US" b="0">
                <a:latin typeface="宋体" panose="02010600030101010101" pitchFamily="2" charset="-122"/>
              </a:rPr>
              <a:t>)</a:t>
            </a:r>
            <a:endParaRPr lang="en-US" altLang="en-US" b="0">
              <a:latin typeface="宋体" panose="02010600030101010101" pitchFamily="2" charset="-122"/>
            </a:endParaRPr>
          </a:p>
        </p:txBody>
      </p:sp>
      <p:pic>
        <p:nvPicPr>
          <p:cNvPr id="6" name="图片 5"/>
          <p:cNvPicPr/>
          <p:nvPr/>
        </p:nvPicPr>
        <p:blipFill>
          <a:blip r:embed="rId2"/>
          <a:stretch>
            <a:fillRect/>
          </a:stretch>
        </p:blipFill>
        <p:spPr>
          <a:xfrm>
            <a:off x="1108075" y="5170805"/>
            <a:ext cx="5638800" cy="10953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4" name="文本框 103"/>
          <p:cNvSpPr txBox="1"/>
          <p:nvPr/>
        </p:nvSpPr>
        <p:spPr>
          <a:xfrm>
            <a:off x="536575" y="6151245"/>
            <a:ext cx="8938895" cy="70675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en-US" sz="2000" b="1">
                <a:latin typeface="宋体" panose="02010600030101010101" pitchFamily="2" charset="-122"/>
              </a:rPr>
              <a:t>      A          B.          C.          D.</a:t>
            </a:r>
            <a:endParaRPr lang="en-US" altLang="en-US" sz="2000" b="1">
              <a:latin typeface="宋体" panose="0201060003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36575" y="3244850"/>
            <a:ext cx="5791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olidFill>
                  <a:srgbClr val="FF0000"/>
                </a:solidFill>
              </a:rPr>
              <a:t>亚</a:t>
            </a:r>
            <a:endParaRPr lang="zh-CN" altLang="en-US" b="1">
              <a:solidFill>
                <a:srgbClr val="FF0000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905635" y="3244850"/>
            <a:ext cx="860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olidFill>
                  <a:srgbClr val="FF0000"/>
                </a:solidFill>
              </a:rPr>
              <a:t>大洋</a:t>
            </a:r>
            <a:endParaRPr lang="zh-CN" altLang="en-US" b="1">
              <a:solidFill>
                <a:srgbClr val="FF0000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175635" y="3244850"/>
            <a:ext cx="860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olidFill>
                  <a:srgbClr val="FF0000"/>
                </a:solidFill>
              </a:rPr>
              <a:t>太平</a:t>
            </a:r>
            <a:endParaRPr lang="zh-CN" altLang="en-US" b="1">
              <a:solidFill>
                <a:srgbClr val="FF0000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575810" y="3331845"/>
            <a:ext cx="860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olidFill>
                  <a:srgbClr val="FF0000"/>
                </a:solidFill>
              </a:rPr>
              <a:t>印度</a:t>
            </a:r>
            <a:endParaRPr lang="zh-CN" altLang="en-US" b="1">
              <a:solidFill>
                <a:srgbClr val="FF0000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766060" y="3613150"/>
            <a:ext cx="1270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olidFill>
                  <a:srgbClr val="FF0000"/>
                </a:solidFill>
              </a:rPr>
              <a:t>马六甲</a:t>
            </a:r>
            <a:endParaRPr lang="zh-CN" altLang="en-US" b="1">
              <a:solidFill>
                <a:srgbClr val="FF0000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334635" y="3463290"/>
            <a:ext cx="1270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olidFill>
                  <a:srgbClr val="FF0000"/>
                </a:solidFill>
              </a:rPr>
              <a:t>马来</a:t>
            </a:r>
            <a:endParaRPr lang="zh-CN" altLang="en-US" b="1">
              <a:solidFill>
                <a:srgbClr val="FF0000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746875" y="3463290"/>
            <a:ext cx="1270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olidFill>
                  <a:srgbClr val="FF0000"/>
                </a:solidFill>
              </a:rPr>
              <a:t>苏门答腊</a:t>
            </a:r>
            <a:endParaRPr lang="zh-CN" altLang="en-US" b="1">
              <a:solidFill>
                <a:srgbClr val="FF0000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889635" y="3831590"/>
            <a:ext cx="1270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olidFill>
                  <a:srgbClr val="FF0000"/>
                </a:solidFill>
              </a:rPr>
              <a:t>太平</a:t>
            </a:r>
            <a:endParaRPr lang="zh-CN" altLang="en-US" b="1">
              <a:solidFill>
                <a:srgbClr val="FF0000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357120" y="3831590"/>
            <a:ext cx="1270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olidFill>
                  <a:srgbClr val="FF0000"/>
                </a:solidFill>
              </a:rPr>
              <a:t>印度</a:t>
            </a:r>
            <a:endParaRPr lang="zh-CN" altLang="en-US" b="1">
              <a:solidFill>
                <a:srgbClr val="FF0000"/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2441575" y="4155440"/>
            <a:ext cx="1270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olidFill>
                  <a:srgbClr val="FF0000"/>
                </a:solidFill>
              </a:rPr>
              <a:t>新加坡</a:t>
            </a:r>
            <a:endParaRPr lang="zh-CN" altLang="en-US" b="1">
              <a:solidFill>
                <a:srgbClr val="FF0000"/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35635" y="4985385"/>
            <a:ext cx="12700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rgbClr val="FF0000"/>
                </a:solidFill>
              </a:rPr>
              <a:t>B</a:t>
            </a:r>
            <a:endParaRPr lang="en-US" altLang="zh-CN" sz="2800" b="1">
              <a:solidFill>
                <a:srgbClr val="FF0000"/>
              </a:solidFill>
            </a:endParaRPr>
          </a:p>
        </p:txBody>
      </p:sp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73742940" name="矩形 1073742939"/>
          <p:cNvSpPr/>
          <p:nvPr/>
        </p:nvSpPr>
        <p:spPr>
          <a:xfrm>
            <a:off x="655320" y="443865"/>
            <a:ext cx="8087995" cy="610108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vert="horz" wrap="square" anchor="t"/>
          <a:p>
            <a:pPr>
              <a:lnSpc>
                <a:spcPct val="120000"/>
              </a:lnSpc>
            </a:pPr>
            <a:r>
              <a:rPr lang="zh-CN" altLang="en-US"/>
              <a:t>方法指导：</a:t>
            </a:r>
            <a:endParaRPr lang="zh-CN" altLang="en-US"/>
          </a:p>
          <a:p>
            <a:pPr indent="196850">
              <a:lnSpc>
                <a:spcPct val="120000"/>
              </a:lnSpc>
            </a:pPr>
            <a:r>
              <a:rPr lang="zh-CN" altLang="en-US"/>
              <a:t> 像地形、气候、河流等地理要素并不是独立的存在，地理要素之间的关系是相互联系、相互影响的。地形、气候、河流之间就有着密不可分的关系。</a:t>
            </a:r>
            <a:endParaRPr lang="zh-CN" altLang="en-US"/>
          </a:p>
          <a:p>
            <a:pPr indent="196850">
              <a:lnSpc>
                <a:spcPct val="120000"/>
              </a:lnSpc>
            </a:pPr>
            <a:r>
              <a:rPr lang="zh-CN" altLang="en-US"/>
              <a:t>地形             河流</a:t>
            </a:r>
            <a:endParaRPr lang="zh-CN" altLang="en-US"/>
          </a:p>
          <a:p>
            <a:pPr indent="196850">
              <a:lnSpc>
                <a:spcPct val="120000"/>
              </a:lnSpc>
            </a:pPr>
            <a:r>
              <a:rPr lang="zh-CN" altLang="en-US"/>
              <a:t>地形特点会影响着河流。地势高低影响河流的流速、水量。</a:t>
            </a:r>
            <a:endParaRPr lang="zh-CN" altLang="en-US"/>
          </a:p>
          <a:p>
            <a:pPr indent="196850">
              <a:lnSpc>
                <a:spcPct val="120000"/>
              </a:lnSpc>
            </a:pPr>
            <a:r>
              <a:rPr lang="zh-CN" altLang="en-US"/>
              <a:t>河流影响着地形。河流会对地形有的侵蚀、冲刷作用，往往河流下游会形成冲击平原。</a:t>
            </a:r>
            <a:endParaRPr lang="zh-CN" altLang="en-US"/>
          </a:p>
          <a:p>
            <a:pPr indent="196850">
              <a:lnSpc>
                <a:spcPct val="120000"/>
              </a:lnSpc>
            </a:pPr>
            <a:r>
              <a:rPr lang="zh-CN" altLang="en-US"/>
              <a:t>气候             河流</a:t>
            </a:r>
            <a:endParaRPr lang="zh-CN" altLang="en-US"/>
          </a:p>
          <a:p>
            <a:pPr indent="196850">
              <a:lnSpc>
                <a:spcPct val="120000"/>
              </a:lnSpc>
            </a:pPr>
            <a:r>
              <a:rPr lang="zh-CN" altLang="en-US"/>
              <a:t>不同的气候类型会影响河流特点。冬季均温在0°C以上，河流无结冰期，在0°C以下，河流有结冰期。降水的多少会影响河流水量的大小，降水的季节变化会影响河流的水位变化。</a:t>
            </a:r>
            <a:endParaRPr lang="zh-CN" altLang="en-US"/>
          </a:p>
          <a:p>
            <a:pPr indent="196850">
              <a:lnSpc>
                <a:spcPct val="120000"/>
              </a:lnSpc>
            </a:pPr>
            <a:r>
              <a:rPr lang="zh-CN" altLang="en-US"/>
              <a:t>地形             气候</a:t>
            </a:r>
            <a:endParaRPr lang="zh-CN" altLang="en-US"/>
          </a:p>
          <a:p>
            <a:pPr indent="196850">
              <a:lnSpc>
                <a:spcPct val="120000"/>
              </a:lnSpc>
            </a:pPr>
            <a:r>
              <a:rPr lang="zh-CN" altLang="en-US"/>
              <a:t>地形影响着气温与降水。海拔高低影响着气温的高低，一般海拔每升高100米，气温下降0.6°C。在山脉的阳坡气温高，阴坡气温低。在山脉的迎风坡，会形成地形雨，降水多，反之降水少。</a:t>
            </a:r>
            <a:endParaRPr lang="zh-CN" altLang="en-US"/>
          </a:p>
          <a:p>
            <a:pPr indent="196850" algn="ctr">
              <a:lnSpc>
                <a:spcPct val="120000"/>
              </a:lnSpc>
            </a:pPr>
            <a:r>
              <a:rPr lang="zh-CN" altLang="en-US"/>
              <a:t>地形</a:t>
            </a:r>
            <a:endParaRPr lang="zh-CN" altLang="en-US"/>
          </a:p>
          <a:p>
            <a:pPr indent="196850" algn="ctr">
              <a:lnSpc>
                <a:spcPct val="120000"/>
              </a:lnSpc>
            </a:pPr>
            <a:endParaRPr lang="zh-CN" altLang="en-US"/>
          </a:p>
          <a:p>
            <a:pPr indent="196850" algn="ctr">
              <a:lnSpc>
                <a:spcPct val="120000"/>
              </a:lnSpc>
            </a:pPr>
            <a:r>
              <a:rPr lang="zh-CN" altLang="en-US"/>
              <a:t>气候             河流</a:t>
            </a:r>
            <a:endParaRPr lang="zh-CN" altLang="en-US"/>
          </a:p>
          <a:p>
            <a:pPr>
              <a:lnSpc>
                <a:spcPct val="120000"/>
              </a:lnSpc>
            </a:pPr>
            <a:endParaRPr lang="zh-CN" altLang="en-US"/>
          </a:p>
        </p:txBody>
      </p:sp>
      <p:grpSp>
        <p:nvGrpSpPr>
          <p:cNvPr id="1073742962" name="组合 1073742961"/>
          <p:cNvGrpSpPr/>
          <p:nvPr/>
        </p:nvGrpSpPr>
        <p:grpSpPr>
          <a:xfrm>
            <a:off x="1441856" y="1674142"/>
            <a:ext cx="4243299" cy="4639028"/>
            <a:chOff x="4231" y="45499"/>
            <a:chExt cx="3989" cy="4541"/>
          </a:xfrm>
        </p:grpSpPr>
        <p:sp>
          <p:nvSpPr>
            <p:cNvPr id="1073742942" name="直接连接符 1073742941"/>
            <p:cNvSpPr/>
            <p:nvPr/>
          </p:nvSpPr>
          <p:spPr>
            <a:xfrm flipH="1" flipV="1">
              <a:off x="4231" y="45499"/>
              <a:ext cx="726" cy="1"/>
            </a:xfrm>
            <a:prstGeom prst="line">
              <a:avLst/>
            </a:prstGeom>
            <a:ln w="15875" cap="flat" cmpd="sng">
              <a:solidFill>
                <a:srgbClr val="000000"/>
              </a:solidFill>
              <a:prstDash val="solid"/>
              <a:headEnd type="none" w="med" len="med"/>
              <a:tailEnd type="arrow" w="med" len="med"/>
            </a:ln>
          </p:spPr>
        </p:sp>
        <p:grpSp>
          <p:nvGrpSpPr>
            <p:cNvPr id="1073742961" name="组合 1073742960"/>
            <p:cNvGrpSpPr/>
            <p:nvPr/>
          </p:nvGrpSpPr>
          <p:grpSpPr>
            <a:xfrm>
              <a:off x="4231" y="45622"/>
              <a:ext cx="3989" cy="4418"/>
              <a:chOff x="4231" y="45622"/>
              <a:chExt cx="3989" cy="4418"/>
            </a:xfrm>
          </p:grpSpPr>
          <p:sp>
            <p:nvSpPr>
              <p:cNvPr id="1073742948" name="直接连接符 1073742947"/>
              <p:cNvSpPr/>
              <p:nvPr/>
            </p:nvSpPr>
            <p:spPr>
              <a:xfrm>
                <a:off x="7747" y="49540"/>
                <a:ext cx="398" cy="304"/>
              </a:xfrm>
              <a:prstGeom prst="line">
                <a:avLst/>
              </a:prstGeom>
              <a:ln w="15875" cap="flat" cmpd="sng">
                <a:solidFill>
                  <a:srgbClr val="000000"/>
                </a:solidFill>
                <a:prstDash val="solid"/>
                <a:headEnd type="none" w="med" len="med"/>
                <a:tailEnd type="arrow" w="med" len="med"/>
              </a:ln>
            </p:spPr>
          </p:sp>
          <p:sp>
            <p:nvSpPr>
              <p:cNvPr id="1073742949" name="直接连接符 1073742948"/>
              <p:cNvSpPr/>
              <p:nvPr/>
            </p:nvSpPr>
            <p:spPr>
              <a:xfrm flipH="1" flipV="1">
                <a:off x="7748" y="49420"/>
                <a:ext cx="472" cy="364"/>
              </a:xfrm>
              <a:prstGeom prst="line">
                <a:avLst/>
              </a:prstGeom>
              <a:ln w="15875" cap="flat" cmpd="sng">
                <a:solidFill>
                  <a:srgbClr val="000000"/>
                </a:solidFill>
                <a:prstDash val="solid"/>
                <a:headEnd type="none" w="med" len="med"/>
                <a:tailEnd type="arrow" w="med" len="med"/>
              </a:ln>
            </p:spPr>
          </p:sp>
          <p:sp>
            <p:nvSpPr>
              <p:cNvPr id="1073742960" name="直接连接符 1073742959"/>
              <p:cNvSpPr/>
              <p:nvPr/>
            </p:nvSpPr>
            <p:spPr>
              <a:xfrm flipH="1">
                <a:off x="6707" y="49420"/>
                <a:ext cx="466" cy="439"/>
              </a:xfrm>
              <a:prstGeom prst="line">
                <a:avLst/>
              </a:prstGeom>
              <a:ln w="15875" cap="flat" cmpd="sng">
                <a:solidFill>
                  <a:srgbClr val="000000"/>
                </a:solidFill>
                <a:prstDash val="solid"/>
                <a:headEnd type="none" w="med" len="med"/>
                <a:tailEnd type="arrow" w="med" len="med"/>
              </a:ln>
            </p:spPr>
          </p:sp>
          <p:sp>
            <p:nvSpPr>
              <p:cNvPr id="1073742959" name="直接连接符 1073742958"/>
              <p:cNvSpPr/>
              <p:nvPr/>
            </p:nvSpPr>
            <p:spPr>
              <a:xfrm>
                <a:off x="7009" y="50039"/>
                <a:ext cx="831" cy="1"/>
              </a:xfrm>
              <a:prstGeom prst="line">
                <a:avLst/>
              </a:prstGeom>
              <a:ln w="15875" cap="flat" cmpd="sng">
                <a:solidFill>
                  <a:srgbClr val="000000"/>
                </a:solidFill>
                <a:prstDash val="solid"/>
                <a:headEnd type="none" w="med" len="med"/>
                <a:tailEnd type="arrow" w="med" len="med"/>
              </a:ln>
            </p:spPr>
          </p:sp>
          <p:grpSp>
            <p:nvGrpSpPr>
              <p:cNvPr id="1073742955" name="组合 1073742954"/>
              <p:cNvGrpSpPr/>
              <p:nvPr/>
            </p:nvGrpSpPr>
            <p:grpSpPr>
              <a:xfrm>
                <a:off x="4231" y="45622"/>
                <a:ext cx="726" cy="2475"/>
                <a:chOff x="4216" y="52747"/>
                <a:chExt cx="726" cy="2475"/>
              </a:xfrm>
            </p:grpSpPr>
            <p:sp>
              <p:nvSpPr>
                <p:cNvPr id="1073742956" name="直接连接符 1073742955"/>
                <p:cNvSpPr/>
                <p:nvPr/>
              </p:nvSpPr>
              <p:spPr>
                <a:xfrm>
                  <a:off x="4230" y="52747"/>
                  <a:ext cx="712" cy="1"/>
                </a:xfrm>
                <a:prstGeom prst="line">
                  <a:avLst/>
                </a:prstGeom>
                <a:ln w="15875" cap="flat" cmpd="sng">
                  <a:solidFill>
                    <a:srgbClr val="000000"/>
                  </a:solidFill>
                  <a:prstDash val="solid"/>
                  <a:headEnd type="none" w="med" len="med"/>
                  <a:tailEnd type="arrow" w="med" len="med"/>
                </a:ln>
              </p:spPr>
            </p:sp>
            <p:sp>
              <p:nvSpPr>
                <p:cNvPr id="1073742957" name="直接连接符 1073742956"/>
                <p:cNvSpPr/>
                <p:nvPr/>
              </p:nvSpPr>
              <p:spPr>
                <a:xfrm>
                  <a:off x="4216" y="53922"/>
                  <a:ext cx="726" cy="1"/>
                </a:xfrm>
                <a:prstGeom prst="line">
                  <a:avLst/>
                </a:prstGeom>
                <a:ln w="15875" cap="flat" cmpd="sng">
                  <a:solidFill>
                    <a:srgbClr val="000000"/>
                  </a:solidFill>
                  <a:prstDash val="solid"/>
                  <a:headEnd type="none" w="med" len="med"/>
                  <a:tailEnd type="arrow" w="med" len="med"/>
                </a:ln>
              </p:spPr>
            </p:sp>
            <p:sp>
              <p:nvSpPr>
                <p:cNvPr id="1073742958" name="直接连接符 1073742957"/>
                <p:cNvSpPr/>
                <p:nvPr/>
              </p:nvSpPr>
              <p:spPr>
                <a:xfrm>
                  <a:off x="4216" y="55221"/>
                  <a:ext cx="726" cy="1"/>
                </a:xfrm>
                <a:prstGeom prst="line">
                  <a:avLst/>
                </a:prstGeom>
                <a:ln w="15875" cap="flat" cmpd="sng">
                  <a:solidFill>
                    <a:srgbClr val="000000"/>
                  </a:solidFill>
                  <a:prstDash val="solid"/>
                  <a:headEnd type="none" w="med" len="med"/>
                  <a:tailEnd type="arrow" w="med" len="med"/>
                </a:ln>
              </p:spPr>
            </p:sp>
          </p:grpSp>
        </p:grpSp>
      </p:grpSp>
      <p:sp>
        <p:nvSpPr>
          <p:cNvPr id="17" name="标题 16"/>
          <p:cNvSpPr>
            <a:spLocks noGrp="1"/>
          </p:cNvSpPr>
          <p:nvPr/>
        </p:nvSpPr>
        <p:spPr>
          <a:xfrm>
            <a:off x="215900" y="0"/>
            <a:ext cx="7098665" cy="716280"/>
          </a:xfrm>
          <a:prstGeom prst="rect">
            <a:avLst/>
          </a:prstGeom>
        </p:spPr>
        <p:txBody>
          <a:bodyPr vert="horz" lIns="90000" tIns="46800" rIns="90000" bIns="0" rtlCol="0" anchor="ctr" anchorCtr="0"/>
          <a:lstStyle>
            <a:lvl1pPr algn="dist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4400" b="1" u="none" strike="noStrike" kern="1200" cap="none" spc="300" normalizeH="0" baseline="0">
                <a:solidFill>
                  <a:schemeClr val="accent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</a:defRPr>
            </a:lvl1pPr>
          </a:lstStyle>
          <a:p>
            <a:r>
              <a:rPr lang="zh-CN" altLang="en-US" sz="3200"/>
              <a:t>东南亚的地形、气候、河流</a:t>
            </a:r>
            <a:endParaRPr lang="zh-CN" altLang="en-US" sz="3200"/>
          </a:p>
        </p:txBody>
      </p:sp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" name="标题 16"/>
          <p:cNvSpPr>
            <a:spLocks noGrp="1"/>
          </p:cNvSpPr>
          <p:nvPr>
            <p:ph type="title"/>
          </p:nvPr>
        </p:nvSpPr>
        <p:spPr>
          <a:xfrm>
            <a:off x="328930" y="87630"/>
            <a:ext cx="7098665" cy="716280"/>
          </a:xfrm>
        </p:spPr>
        <p:txBody>
          <a:bodyPr>
            <a:normAutofit fontScale="90000"/>
          </a:bodyPr>
          <a:p>
            <a:r>
              <a:rPr lang="zh-CN" altLang="en-US"/>
              <a:t>东南亚的地形、气候、河流</a:t>
            </a:r>
            <a:endParaRPr lang="zh-CN" altLang="en-US"/>
          </a:p>
        </p:txBody>
      </p:sp>
      <p:sp>
        <p:nvSpPr>
          <p:cNvPr id="110" name="文本框 109"/>
          <p:cNvSpPr txBox="1"/>
          <p:nvPr/>
        </p:nvSpPr>
        <p:spPr>
          <a:xfrm>
            <a:off x="441960" y="1235392"/>
            <a:ext cx="5080000" cy="230695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indent="0"/>
            <a:r>
              <a:rPr lang="zh-CN" sz="2400" b="1">
                <a:ea typeface="楷体" panose="02010609060101010101" charset="-122"/>
              </a:rPr>
              <a:t>一、中南半岛1.图乙为中南半岛气候资料图，</a:t>
            </a:r>
            <a:r>
              <a:rPr lang="zh-CN" sz="2400" b="0">
                <a:ea typeface="黑体" panose="02010609060101010101" charset="-122"/>
              </a:rPr>
              <a:t>中南半岛主要的气候类型是</a:t>
            </a:r>
            <a:r>
              <a:rPr lang="en-US" sz="2400" b="0" u="sng">
                <a:latin typeface="黑体" panose="02010609060101010101" charset="-122"/>
              </a:rPr>
              <a:t>              </a:t>
            </a:r>
            <a:r>
              <a:rPr lang="zh-CN" sz="2400" b="0">
                <a:ea typeface="黑体" panose="02010609060101010101" charset="-122"/>
              </a:rPr>
              <a:t>，气候特征为</a:t>
            </a:r>
            <a:r>
              <a:rPr lang="en-US" sz="2400" b="0" u="sng">
                <a:latin typeface="黑体" panose="02010609060101010101" charset="-122"/>
              </a:rPr>
              <a:t>                          </a:t>
            </a:r>
            <a:r>
              <a:rPr lang="zh-CN" sz="2400" b="0">
                <a:ea typeface="黑体" panose="02010609060101010101" charset="-122"/>
              </a:rPr>
              <a:t>。</a:t>
            </a:r>
            <a:r>
              <a:rPr lang="en-US" sz="2400" b="1">
                <a:latin typeface="楷体" panose="02010609060101010101" charset="-122"/>
              </a:rPr>
              <a:t> </a:t>
            </a:r>
            <a:endParaRPr lang="en-US" altLang="en-US" sz="2400" b="1">
              <a:latin typeface="楷体" panose="02010609060101010101" charset="-122"/>
            </a:endParaRPr>
          </a:p>
        </p:txBody>
      </p:sp>
      <p:pic>
        <p:nvPicPr>
          <p:cNvPr id="1073742952" name="图片 107374295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61050" y="1235075"/>
            <a:ext cx="2515235" cy="38830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1" name="文本框 10"/>
          <p:cNvSpPr txBox="1"/>
          <p:nvPr/>
        </p:nvSpPr>
        <p:spPr>
          <a:xfrm>
            <a:off x="931545" y="2327910"/>
            <a:ext cx="24542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FF0000"/>
                </a:solidFill>
              </a:rPr>
              <a:t>热带季风气候</a:t>
            </a:r>
            <a:endParaRPr lang="zh-CN" altLang="en-US" sz="2400" b="1">
              <a:solidFill>
                <a:srgbClr val="FF0000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931545" y="2741930"/>
            <a:ext cx="50641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FF0000"/>
                </a:solidFill>
              </a:rPr>
              <a:t>全年高温，降水分旱、雨两季</a:t>
            </a:r>
            <a:endParaRPr lang="zh-CN" altLang="en-US" sz="2400" b="1">
              <a:solidFill>
                <a:srgbClr val="FF0000"/>
              </a:solidFill>
            </a:endParaRPr>
          </a:p>
        </p:txBody>
      </p:sp>
      <p:pic>
        <p:nvPicPr>
          <p:cNvPr id="21505" name="图片 280591" descr="东南亚气候分布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625" y="3202305"/>
            <a:ext cx="5347335" cy="374269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矩形 1"/>
          <p:cNvSpPr/>
          <p:nvPr/>
        </p:nvSpPr>
        <p:spPr>
          <a:xfrm>
            <a:off x="174625" y="5713730"/>
            <a:ext cx="1452880" cy="100266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3" name="直接箭头连接符 2"/>
          <p:cNvCxnSpPr/>
          <p:nvPr/>
        </p:nvCxnSpPr>
        <p:spPr>
          <a:xfrm flipV="1">
            <a:off x="2666365" y="3499485"/>
            <a:ext cx="3175000" cy="860425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1" grpId="1"/>
      <p:bldP spid="12" grpId="0"/>
      <p:bldP spid="12" grpId="1"/>
    </p:bld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SLIDE_BACKGROUND_TYPE" val="leftRight"/>
  <p:tag name="KSO_WM_SLIDE_BK_DARK_LIGHT" val="2"/>
  <p:tag name="KSO_WM_UNIT_TYPE" val="i"/>
  <p:tag name="KSO_WM_UNIT_INDEX" val="1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UNIT_BK_DARK_LIGHT" val="1"/>
  <p:tag name="KSO_WM_SLIDE_BACKGROUND_TYPE" val="topBottom"/>
  <p:tag name="KSO_WM_SLIDE_BK_DARK_LIGHT" val="2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SLIDE_BACKGROUND_TYPE" val="topBottom"/>
  <p:tag name="KSO_WM_SLIDE_BK_DARK_LIGHT" val="2"/>
  <p:tag name="KSO_WM_UNIT_TYPE" val="i"/>
  <p:tag name="KSO_WM_UNIT_INDEX" val="1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UNIT_TYPE" val="i"/>
  <p:tag name="KSO_WM_UNIT_INDEX" val="1"/>
  <p:tag name="KSO_WM_SLIDE_BACKGROUND_TYPE" val="bottomTop"/>
  <p:tag name="KSO_WM_SLIDE_BK_DARK_LIGHT" val="2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UNIT_BK_DARK_LIGHT" val="1"/>
  <p:tag name="KSO_WM_SLIDE_BACKGROUND_TYPE" val="bottomTop"/>
  <p:tag name="KSO_WM_SLIDE_BK_DARK_LIGHT" val="2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UNIT_TYPE" val="i"/>
  <p:tag name="KSO_WM_UNIT_INDEX" val="1"/>
  <p:tag name="KSO_WM_SLIDE_BACKGROUND_TYPE" val="navigation"/>
  <p:tag name="KSO_WM_SLIDE_BK_DARK_LIGHT" val="2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UNIT_BK_DARK_LIGHT" val="1"/>
  <p:tag name="KSO_WM_SLIDE_BACKGROUND_TYPE" val="navigation"/>
  <p:tag name="KSO_WM_SLIDE_BK_DARK_LIGHT" val="2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UNIT_BK_DARK_LIGHT" val="2"/>
  <p:tag name="KSO_WM_SLIDE_BACKGROUND_TYPE" val="belt"/>
  <p:tag name="KSO_WM_SLIDE_BK_DARK_LIGHT" val="2"/>
</p:tagLst>
</file>

<file path=ppt/tags/tag1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SLIDE_BACKGROUND_TYPE" val="belt"/>
  <p:tag name="KSO_WM_SLIDE_BK_DARK_LIGHT" val="2"/>
  <p:tag name="KSO_WM_UNIT_TYPE" val="i"/>
  <p:tag name="KSO_WM_UNIT_INDEX" val="1"/>
</p:tagLst>
</file>

<file path=ppt/tags/tag1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2"/>
  <p:tag name="KSO_WM_UNIT_LAYERLEVEL" val="1"/>
  <p:tag name="KSO_WM_TAG_VERSION" val="1.0"/>
  <p:tag name="KSO_WM_BEAUTIFY_FLAG" val="#wm#"/>
  <p:tag name="KSO_WM_SLIDE_BACKGROUND_TYPE" val="belt"/>
  <p:tag name="KSO_WM_SLIDE_BK_DARK_LIGHT" val="2"/>
  <p:tag name="KSO_WM_UNIT_TYPE" val="i"/>
  <p:tag name="KSO_WM_UNIT_INDEX" val="2"/>
</p:tagLst>
</file>

<file path=ppt/tags/tag1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1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1"/>
</p:tagLst>
</file>

<file path=ppt/tags/tag1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44.xml><?xml version="1.0" encoding="utf-8"?>
<p:tagLst xmlns:p="http://schemas.openxmlformats.org/presentationml/2006/main">
  <p:tag name="KSO_WM_TEMPLATE_SUBCATEGORY" val="0"/>
  <p:tag name="KSO_WM_TEMPLATE_MASTER_TYPE" val="1"/>
  <p:tag name="KSO_WM_TEMPLATE_COLOR_TYPE" val="1"/>
  <p:tag name="KSO_WM_TEMPLATE_MASTER_THUMB_INDEX" val="18"/>
  <p:tag name="KSO_WM_UNIT_SHOW_EDIT_AREA_INDICATION" val="0"/>
  <p:tag name="KSO_WM_TAG_VERSION" val="1.0"/>
  <p:tag name="KSO_WM_BEAUTIFY_FLAG" val="#wm#"/>
  <p:tag name="KSO_WM_TEMPLATE_CATEGORY" val="custom"/>
  <p:tag name="KSO_WM_TEMPLATE_INDEX" val="20202601"/>
  <p:tag name="KSO_WM_TEMPLATE_THUMBS_INDEX" val="1、4、7、8、9、10、11、13、14、15"/>
</p:tagLst>
</file>

<file path=ppt/tags/tag1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i*1"/>
  <p:tag name="KSO_WM_UNIT_LAYERLEVEL" val="1"/>
  <p:tag name="KSO_WM_TAG_VERSION" val="1.0"/>
  <p:tag name="KSO_WM_BEAUTIFY_FLAG" val="#wm#"/>
  <p:tag name="KSO_WM_SLIDE_BACKGROUND_TYPE" val="topBottom"/>
  <p:tag name="KSO_WM_SLIDE_BK_DARK_LIGHT" val="2"/>
  <p:tag name="KSO_WM_UNIT_TYPE" val="i"/>
  <p:tag name="KSO_WM_UNIT_INDEX" val="1"/>
</p:tagLst>
</file>

<file path=ppt/tags/tag2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i*1"/>
  <p:tag name="KSO_WM_UNIT_LAYERLEVEL" val="1"/>
  <p:tag name="KSO_WM_TAG_VERSION" val="1.0"/>
  <p:tag name="KSO_WM_BEAUTIFY_FLAG" val="#wm#"/>
  <p:tag name="KSO_WM_SLIDE_BACKGROUND_TYPE" val="topBottom"/>
  <p:tag name="KSO_WM_SLIDE_BK_DARK_LIGHT" val="2"/>
  <p:tag name="KSO_WM_UNIT_TYPE" val="i"/>
  <p:tag name="KSO_WM_UNIT_INDEX" val="1"/>
</p:tagLst>
</file>

<file path=ppt/tags/tag2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i*1"/>
  <p:tag name="KSO_WM_UNIT_LAYERLEVEL" val="1"/>
  <p:tag name="KSO_WM_TAG_VERSION" val="1.0"/>
  <p:tag name="KSO_WM_BEAUTIFY_FLAG" val="#wm#"/>
  <p:tag name="KSO_WM_SLIDE_BACKGROUND_TYPE" val="general"/>
  <p:tag name="KSO_WM_SLIDE_BK_DARK_LIGHT" val="2"/>
  <p:tag name="KSO_WM_UNIT_TYPE" val="i"/>
  <p:tag name="KSO_WM_UNIT_INDEX" val="1"/>
</p:tagLst>
</file>

<file path=ppt/tags/tag2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3*i*1"/>
  <p:tag name="KSO_WM_UNIT_BK_DARK_LIGHT" val="2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i*1"/>
  <p:tag name="KSO_WM_UNIT_LAYERLEVEL" val="1"/>
  <p:tag name="KSO_WM_TAG_VERSION" val="1.0"/>
  <p:tag name="KSO_WM_BEAUTIFY_FLAG" val="#wm#"/>
  <p:tag name="KSO_WM_SLIDE_BACKGROUND_TYPE" val="frame"/>
  <p:tag name="KSO_WM_SLIDE_BK_DARK_LIGHT" val="2"/>
  <p:tag name="KSO_WM_UNIT_TYPE" val="i"/>
  <p:tag name="KSO_WM_UNIT_INDEX" val="1"/>
</p:tagLst>
</file>

<file path=ppt/tags/tag2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UNIT_BK_DARK_LIGHT" val="1"/>
  <p:tag name="KSO_WM_SLIDE_BACKGROUND_TYPE" val="leftRight"/>
  <p:tag name="KSO_WM_SLIDE_BK_DARK_LIGHT" val="2"/>
</p:tagLst>
</file>

<file path=ppt/tags/tag2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SLIDE_BACKGROUND_TYPE" val="leftRight"/>
  <p:tag name="KSO_WM_SLIDE_BK_DARK_LIGHT" val="2"/>
  <p:tag name="KSO_WM_UNIT_TYPE" val="i"/>
  <p:tag name="KSO_WM_UNIT_INDEX" val="1"/>
</p:tagLst>
</file>

<file path=ppt/tags/tag2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UNIT_BK_DARK_LIGHT" val="1"/>
  <p:tag name="KSO_WM_SLIDE_BACKGROUND_TYPE" val="topBottom"/>
  <p:tag name="KSO_WM_SLIDE_BK_DARK_LIGHT" val="2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SLIDE_BACKGROUND_TYPE" val="topBottom"/>
  <p:tag name="KSO_WM_SLIDE_BK_DARK_LIGHT" val="2"/>
  <p:tag name="KSO_WM_UNIT_TYPE" val="i"/>
  <p:tag name="KSO_WM_UNIT_INDEX" val="1"/>
</p:tagLst>
</file>

<file path=ppt/tags/tag2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UNIT_TYPE" val="i"/>
  <p:tag name="KSO_WM_UNIT_INDEX" val="1"/>
  <p:tag name="KSO_WM_SLIDE_BACKGROUND_TYPE" val="bottomTop"/>
  <p:tag name="KSO_WM_SLIDE_BK_DARK_LIGHT" val="2"/>
</p:tagLst>
</file>

<file path=ppt/tags/tag2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UNIT_BK_DARK_LIGHT" val="1"/>
  <p:tag name="KSO_WM_SLIDE_BACKGROUND_TYPE" val="bottomTop"/>
  <p:tag name="KSO_WM_SLIDE_BK_DARK_LIGHT" val="2"/>
</p:tagLst>
</file>

<file path=ppt/tags/tag2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UNIT_TYPE" val="i"/>
  <p:tag name="KSO_WM_UNIT_INDEX" val="1"/>
  <p:tag name="KSO_WM_SLIDE_BACKGROUND_TYPE" val="navigation"/>
  <p:tag name="KSO_WM_SLIDE_BK_DARK_LIGHT" val="2"/>
</p:tagLst>
</file>

<file path=ppt/tags/tag2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UNIT_BK_DARK_LIGHT" val="1"/>
  <p:tag name="KSO_WM_SLIDE_BACKGROUND_TYPE" val="navigation"/>
  <p:tag name="KSO_WM_SLIDE_BK_DARK_LIGHT" val="2"/>
</p:tagLst>
</file>

<file path=ppt/tags/tag2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UNIT_BK_DARK_LIGHT" val="2"/>
  <p:tag name="KSO_WM_SLIDE_BACKGROUND_TYPE" val="belt"/>
  <p:tag name="KSO_WM_SLIDE_BK_DARK_LIGHT" val="2"/>
</p:tagLst>
</file>

<file path=ppt/tags/tag2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SLIDE_BACKGROUND_TYPE" val="belt"/>
  <p:tag name="KSO_WM_SLIDE_BK_DARK_LIGHT" val="2"/>
  <p:tag name="KSO_WM_UNIT_TYPE" val="i"/>
  <p:tag name="KSO_WM_UNIT_INDEX" val="1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2"/>
  <p:tag name="KSO_WM_UNIT_LAYERLEVEL" val="1"/>
  <p:tag name="KSO_WM_TAG_VERSION" val="1.0"/>
  <p:tag name="KSO_WM_BEAUTIFY_FLAG" val="#wm#"/>
  <p:tag name="KSO_WM_SLIDE_BACKGROUND_TYPE" val="belt"/>
  <p:tag name="KSO_WM_SLIDE_BK_DARK_LIGHT" val="2"/>
  <p:tag name="KSO_WM_UNIT_TYPE" val="i"/>
  <p:tag name="KSO_WM_UNIT_INDEX" val="2"/>
</p:tagLst>
</file>

<file path=ppt/tags/tag2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1"/>
</p:tagLst>
</file>

<file path=ppt/tags/tag2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1"/>
</p:tagLst>
</file>

<file path=ppt/tags/tag2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88.xml><?xml version="1.0" encoding="utf-8"?>
<p:tagLst xmlns:p="http://schemas.openxmlformats.org/presentationml/2006/main">
  <p:tag name="KSO_WM_TEMPLATE_SUBCATEGORY" val="0"/>
  <p:tag name="KSO_WM_TEMPLATE_MASTER_TYPE" val="1"/>
  <p:tag name="KSO_WM_TEMPLATE_COLOR_TYPE" val="1"/>
  <p:tag name="KSO_WM_TEMPLATE_MASTER_THUMB_INDEX" val="18"/>
  <p:tag name="KSO_WM_UNIT_SHOW_EDIT_AREA_INDICATION" val="0"/>
  <p:tag name="KSO_WM_TAG_VERSION" val="1.0"/>
  <p:tag name="KSO_WM_BEAUTIFY_FLAG" val="#wm#"/>
  <p:tag name="KSO_WM_TEMPLATE_CATEGORY" val="custom"/>
  <p:tag name="KSO_WM_TEMPLATE_INDEX" val="20202601"/>
  <p:tag name="KSO_WM_TEMPLATE_THUMBS_INDEX" val="1、4、7、8、9、10、11、13、14、15"/>
</p:tagLst>
</file>

<file path=ppt/tags/tag289.xml><?xml version="1.0" encoding="utf-8"?>
<p:tagLst xmlns:p="http://schemas.openxmlformats.org/presentationml/2006/main">
  <p:tag name="KSO_WM_TEMPLATE_CATEGORY" val="custom"/>
  <p:tag name="KSO_WM_TEMPLATE_INDEX" val="20202601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90.xml><?xml version="1.0" encoding="utf-8"?>
<p:tagLst xmlns:p="http://schemas.openxmlformats.org/presentationml/2006/main">
  <p:tag name="KSO_WM_UNIT_ISCONTENTSTITLE" val="0"/>
  <p:tag name="KSO_WM_UNIT_PRESET_TEXT" val="空白演示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291.xml><?xml version="1.0" encoding="utf-8"?>
<p:tagLst xmlns:p="http://schemas.openxmlformats.org/presentationml/2006/main">
  <p:tag name="KSO_WM_UNIT_TABLE_BEAUTIFY" val="smartTable{607b7da2-1a94-46de-a1d0-2779f4d3293e}"/>
  <p:tag name="REFSHAPE" val="547062484"/>
</p:tagLst>
</file>

<file path=ppt/tags/tag292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2601"/>
  <p:tag name="KSO_WM_SLIDE_LAYOUT" val="a_b"/>
  <p:tag name="KSO_WM_SLIDE_LAYOUT_CNT" val="1_1"/>
</p:tagLst>
</file>

<file path=ppt/tags/tag293.xml><?xml version="1.0" encoding="utf-8"?>
<p:tagLst xmlns:p="http://schemas.openxmlformats.org/presentationml/2006/main">
  <p:tag name="KSO_WM_SLIDE_ID" val="custom20202601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2601"/>
  <p:tag name="KSO_WM_SLIDE_LAYOUT" val="a_b"/>
  <p:tag name="KSO_WM_SLIDE_LAYOUT_CNT" val="1_3"/>
  <p:tag name="KSO_WM_TEMPLATE_THUMBS_INDEX" val="1、4、7、8、9、10、11、13、14、15"/>
  <p:tag name="KSO_WM_TEMPLATE_MASTER_THUMB_INDEX" val="12"/>
</p:tagLst>
</file>

<file path=ppt/tags/tag294.xml><?xml version="1.0" encoding="utf-8"?>
<p:tagLst xmlns:p="http://schemas.openxmlformats.org/presentationml/2006/main">
  <p:tag name="KSO_WM_SLIDE_ID" val="custom20202601_7"/>
  <p:tag name="KSO_WM_TEMPLATE_SUBCATEGORY" val="0"/>
  <p:tag name="KSO_WM_TEMPLATE_MASTER_TYPE" val="1"/>
  <p:tag name="KSO_WM_TEMPLATE_COLOR_TYPE" val="1"/>
  <p:tag name="KSO_WM_SLIDE_ITEM_CNT" val="0"/>
  <p:tag name="KSO_WM_SLIDE_INDEX" val="7"/>
  <p:tag name="KSO_WM_TAG_VERSION" val="1.0"/>
  <p:tag name="KSO_WM_BEAUTIFY_FLAG" val="#wm#"/>
  <p:tag name="KSO_WM_TEMPLATE_CATEGORY" val="custom"/>
  <p:tag name="KSO_WM_TEMPLATE_INDEX" val="20202601"/>
  <p:tag name="KSO_WM_SLIDE_TYPE" val="sectionTitle"/>
  <p:tag name="KSO_WM_SLIDE_SUBTYPE" val="pureTxt"/>
  <p:tag name="KSO_WM_SLIDE_LAYOUT" val="a_b_e"/>
  <p:tag name="KSO_WM_SLIDE_LAYOUT_CNT" val="1_1_1"/>
</p:tagLst>
</file>

<file path=ppt/tags/tag295.xml><?xml version="1.0" encoding="utf-8"?>
<p:tagLst xmlns:p="http://schemas.openxmlformats.org/presentationml/2006/main">
  <p:tag name="KSO_WM_BEAUTIFY_FLAG" val="#wm#"/>
  <p:tag name="KSO_WM_TEMPLATE_CATEGORY" val="custom"/>
  <p:tag name="KSO_WM_TEMPLATE_INDEX" val="20202601"/>
</p:tagLst>
</file>

<file path=ppt/tags/tag296.xml><?xml version="1.0" encoding="utf-8"?>
<p:tagLst xmlns:p="http://schemas.openxmlformats.org/presentationml/2006/main">
  <p:tag name="KSO_WM_BEAUTIFY_FLAG" val="#wm#"/>
  <p:tag name="KSO_WM_TEMPLATE_CATEGORY" val="custom"/>
  <p:tag name="KSO_WM_TEMPLATE_INDEX" val="20202601"/>
</p:tagLst>
</file>

<file path=ppt/tags/tag297.xml><?xml version="1.0" encoding="utf-8"?>
<p:tagLst xmlns:p="http://schemas.openxmlformats.org/presentationml/2006/main">
  <p:tag name="KSO_WM_BEAUTIFY_FLAG" val="#wm#"/>
  <p:tag name="KSO_WM_TEMPLATE_CATEGORY" val="custom"/>
  <p:tag name="KSO_WM_TEMPLATE_INDEX" val="20202601"/>
</p:tagLst>
</file>

<file path=ppt/tags/tag298.xml><?xml version="1.0" encoding="utf-8"?>
<p:tagLst xmlns:p="http://schemas.openxmlformats.org/presentationml/2006/main">
  <p:tag name="KSO_WM_BEAUTIFY_FLAG" val="#wm#"/>
  <p:tag name="KSO_WM_TEMPLATE_CATEGORY" val="custom"/>
  <p:tag name="KSO_WM_TEMPLATE_INDEX" val="20202601"/>
</p:tagLst>
</file>

<file path=ppt/tags/tag299.xml><?xml version="1.0" encoding="utf-8"?>
<p:tagLst xmlns:p="http://schemas.openxmlformats.org/presentationml/2006/main">
  <p:tag name="KSO_WM_BEAUTIFY_FLAG" val="#wm#"/>
  <p:tag name="KSO_WM_TEMPLATE_CATEGORY" val="custom"/>
  <p:tag name="KSO_WM_TEMPLATE_INDEX" val="20202601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00.xml><?xml version="1.0" encoding="utf-8"?>
<p:tagLst xmlns:p="http://schemas.openxmlformats.org/presentationml/2006/main">
  <p:tag name="KSO_WM_SLIDE_ID" val="custom20202601_15"/>
  <p:tag name="KSO_WM_TEMPLATE_SUBCATEGORY" val="0"/>
  <p:tag name="KSO_WM_TEMPLATE_MASTER_TYPE" val="1"/>
  <p:tag name="KSO_WM_TEMPLATE_COLOR_TYPE" val="1"/>
  <p:tag name="KSO_WM_SLIDE_ITEM_CNT" val="0"/>
  <p:tag name="KSO_WM_SLIDE_INDEX" val="15"/>
  <p:tag name="KSO_WM_TAG_VERSION" val="1.0"/>
  <p:tag name="KSO_WM_BEAUTIFY_FLAG" val="#wm#"/>
  <p:tag name="KSO_WM_TEMPLATE_CATEGORY" val="custom"/>
  <p:tag name="KSO_WM_TEMPLATE_INDEX" val="20202601"/>
  <p:tag name="KSO_WM_SLIDE_LAYOUT" val="a_b"/>
  <p:tag name="KSO_WM_SLIDE_LAYOUT_CNT" val="1_2"/>
  <p:tag name="KSO_WM_SLIDE_TYPE" val="endPage"/>
  <p:tag name="KSO_WM_SLIDE_SUBTYPE" val="pureTxt"/>
</p:tagLst>
</file>

<file path=ppt/tags/tag301.xml><?xml version="1.0" encoding="utf-8"?>
<p:tagLst xmlns:p="http://schemas.openxmlformats.org/presentationml/2006/main">
  <p:tag name="KSO_WM_UNIT_TABLE_BEAUTIFY" val="smartTable{ca8de1fb-afb6-4bf4-8471-18b8958f324b}"/>
</p:tagLst>
</file>

<file path=ppt/tags/tag302.xml><?xml version="1.0" encoding="utf-8"?>
<p:tagLst xmlns:p="http://schemas.openxmlformats.org/presentationml/2006/main">
  <p:tag name="KSO_WM_BEAUTIFY_FLAG" val="#wm#"/>
  <p:tag name="KSO_WM_TEMPLATE_CATEGORY" val="custom"/>
  <p:tag name="KSO_WM_TEMPLATE_INDEX" val="20202601"/>
</p:tagLst>
</file>

<file path=ppt/tags/tag303.xml><?xml version="1.0" encoding="utf-8"?>
<p:tagLst xmlns:p="http://schemas.openxmlformats.org/presentationml/2006/main">
  <p:tag name="KSO_WM_BEAUTIFY_FLAG" val="#wm#"/>
  <p:tag name="KSO_WM_TEMPLATE_CATEGORY" val="custom"/>
  <p:tag name="KSO_WM_TEMPLATE_INDEX" val="20202601"/>
</p:tagLst>
</file>

<file path=ppt/tags/tag304.xml><?xml version="1.0" encoding="utf-8"?>
<p:tagLst xmlns:p="http://schemas.openxmlformats.org/presentationml/2006/main">
  <p:tag name="KSO_WM_BEAUTIFY_FLAG" val="#wm#"/>
  <p:tag name="KSO_WM_TEMPLATE_CATEGORY" val="custom"/>
  <p:tag name="KSO_WM_TEMPLATE_INDEX" val="20202601"/>
</p:tagLst>
</file>

<file path=ppt/tags/tag305.xml><?xml version="1.0" encoding="utf-8"?>
<p:tagLst xmlns:p="http://schemas.openxmlformats.org/presentationml/2006/main">
  <p:tag name="KSO_WM_BEAUTIFY_FLAG" val="#wm#"/>
  <p:tag name="KSO_WM_TEMPLATE_CATEGORY" val="custom"/>
  <p:tag name="KSO_WM_TEMPLATE_INDEX" val="20202601"/>
</p:tagLst>
</file>

<file path=ppt/tags/tag306.xml><?xml version="1.0" encoding="utf-8"?>
<p:tagLst xmlns:p="http://schemas.openxmlformats.org/presentationml/2006/main">
  <p:tag name="KSO_WM_BEAUTIFY_FLAG" val="#wm#"/>
  <p:tag name="KSO_WM_TEMPLATE_CATEGORY" val="custom"/>
  <p:tag name="KSO_WM_TEMPLATE_INDEX" val="20202601"/>
</p:tagLst>
</file>

<file path=ppt/tags/tag307.xml><?xml version="1.0" encoding="utf-8"?>
<p:tagLst xmlns:p="http://schemas.openxmlformats.org/presentationml/2006/main">
  <p:tag name="KSO_WM_UNIT_TABLE_BEAUTIFY" val="smartTable{4ba2d8fb-6680-4dc5-bea5-58a887accf45}"/>
</p:tagLst>
</file>

<file path=ppt/tags/tag308.xml><?xml version="1.0" encoding="utf-8"?>
<p:tagLst xmlns:p="http://schemas.openxmlformats.org/presentationml/2006/main">
  <p:tag name="KSO_WM_BEAUTIFY_FLAG" val="#wm#"/>
  <p:tag name="KSO_WM_TEMPLATE_CATEGORY" val="custom"/>
  <p:tag name="KSO_WM_TEMPLATE_INDEX" val="20202601"/>
</p:tagLst>
</file>

<file path=ppt/tags/tag309.xml><?xml version="1.0" encoding="utf-8"?>
<p:tagLst xmlns:p="http://schemas.openxmlformats.org/presentationml/2006/main">
  <p:tag name="KSO_WM_BEAUTIFY_FLAG" val="#wm#"/>
  <p:tag name="KSO_WM_TEMPLATE_CATEGORY" val="custom"/>
  <p:tag name="KSO_WM_TEMPLATE_INDEX" val="20202601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10.xml><?xml version="1.0" encoding="utf-8"?>
<p:tagLst xmlns:p="http://schemas.openxmlformats.org/presentationml/2006/main">
  <p:tag name="KSO_WM_BEAUTIFY_FLAG" val="#wm#"/>
  <p:tag name="KSO_WM_TEMPLATE_CATEGORY" val="custom"/>
  <p:tag name="KSO_WM_TEMPLATE_INDEX" val="20202601"/>
</p:tagLst>
</file>

<file path=ppt/tags/tag311.xml><?xml version="1.0" encoding="utf-8"?>
<p:tagLst xmlns:p="http://schemas.openxmlformats.org/presentationml/2006/main">
  <p:tag name="KSO_WM_SLIDE_ID" val="custom20202601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2601"/>
  <p:tag name="KSO_WM_SLIDE_LAYOUT" val="a_b"/>
  <p:tag name="KSO_WM_SLIDE_LAYOUT_CNT" val="1_3"/>
  <p:tag name="KSO_WM_TEMPLATE_THUMBS_INDEX" val="1、4、7、8、9、10、11、13、14、15"/>
  <p:tag name="KSO_WM_TEMPLATE_MASTER_THUMB_INDEX" val="12"/>
</p:tagLst>
</file>

<file path=ppt/tags/tag312.xml><?xml version="1.0" encoding="utf-8"?>
<p:tagLst xmlns:p="http://schemas.openxmlformats.org/presentationml/2006/main">
  <p:tag name="KSO_WM_BEAUTIFY_FLAG" val="#wm#"/>
  <p:tag name="KSO_WM_TEMPLATE_CATEGORY" val="custom"/>
  <p:tag name="KSO_WM_TEMPLATE_INDEX" val="20202601"/>
</p:tagLst>
</file>

<file path=ppt/tags/tag313.xml><?xml version="1.0" encoding="utf-8"?>
<p:tagLst xmlns:p="http://schemas.openxmlformats.org/presentationml/2006/main">
  <p:tag name="KSO_WM_BEAUTIFY_FLAG" val="#wm#"/>
  <p:tag name="KSO_WM_TEMPLATE_CATEGORY" val="custom"/>
  <p:tag name="KSO_WM_TEMPLATE_INDEX" val="20202601"/>
</p:tagLst>
</file>

<file path=ppt/tags/tag314.xml><?xml version="1.0" encoding="utf-8"?>
<p:tagLst xmlns:p="http://schemas.openxmlformats.org/presentationml/2006/main">
  <p:tag name="KSO_WM_BEAUTIFY_FLAG" val="#wm#"/>
  <p:tag name="KSO_WM_TEMPLATE_CATEGORY" val="custom"/>
  <p:tag name="KSO_WM_TEMPLATE_INDEX" val="20202601"/>
</p:tagLst>
</file>

<file path=ppt/tags/tag315.xml><?xml version="1.0" encoding="utf-8"?>
<p:tagLst xmlns:p="http://schemas.openxmlformats.org/presentationml/2006/main">
  <p:tag name="KSO_WM_BEAUTIFY_FLAG" val="#wm#"/>
  <p:tag name="KSO_WM_TEMPLATE_CATEGORY" val="custom"/>
  <p:tag name="KSO_WM_TEMPLATE_INDEX" val="20202601"/>
</p:tagLst>
</file>

<file path=ppt/tags/tag316.xml><?xml version="1.0" encoding="utf-8"?>
<p:tagLst xmlns:p="http://schemas.openxmlformats.org/presentationml/2006/main">
  <p:tag name="KSO_WM_SLIDE_ID" val="custom20202601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2601"/>
  <p:tag name="KSO_WM_SLIDE_LAYOUT" val="a_b"/>
  <p:tag name="KSO_WM_SLIDE_LAYOUT_CNT" val="1_3"/>
  <p:tag name="KSO_WM_TEMPLATE_THUMBS_INDEX" val="1、4、7、8、9、10、11、13、14、15"/>
  <p:tag name="KSO_WM_TEMPLATE_MASTER_THUMB_INDEX" val="12"/>
</p:tagLst>
</file>

<file path=ppt/tags/tag317.xml><?xml version="1.0" encoding="utf-8"?>
<p:tagLst xmlns:p="http://schemas.openxmlformats.org/presentationml/2006/main">
  <p:tag name="KSO_WM_SLIDE_ID" val="custom20202601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2601"/>
  <p:tag name="KSO_WM_SLIDE_LAYOUT" val="a_b"/>
  <p:tag name="KSO_WM_SLIDE_LAYOUT_CNT" val="1_3"/>
  <p:tag name="KSO_WM_TEMPLATE_THUMBS_INDEX" val="1、4、7、8、9、10、11、13、14、15"/>
  <p:tag name="KSO_WM_TEMPLATE_MASTER_THUMB_INDEX" val="12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i*1"/>
  <p:tag name="KSO_WM_UNIT_LAYERLEVEL" val="1"/>
  <p:tag name="KSO_WM_TAG_VERSION" val="1.0"/>
  <p:tag name="KSO_WM_BEAUTIFY_FLAG" val="#wm#"/>
  <p:tag name="KSO_WM_SLIDE_BACKGROUND_TYPE" val="topBottom"/>
  <p:tag name="KSO_WM_SLIDE_BK_DARK_LIGHT" val="2"/>
  <p:tag name="KSO_WM_UNIT_TYPE" val="i"/>
  <p:tag name="KSO_WM_UNIT_INDEX" val="1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i*1"/>
  <p:tag name="KSO_WM_UNIT_LAYERLEVEL" val="1"/>
  <p:tag name="KSO_WM_TAG_VERSION" val="1.0"/>
  <p:tag name="KSO_WM_BEAUTIFY_FLAG" val="#wm#"/>
  <p:tag name="KSO_WM_SLIDE_BACKGROUND_TYPE" val="topBottom"/>
  <p:tag name="KSO_WM_SLIDE_BK_DARK_LIGHT" val="2"/>
  <p:tag name="KSO_WM_UNIT_TYPE" val="i"/>
  <p:tag name="KSO_WM_UNIT_INDEX" val="1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i*1"/>
  <p:tag name="KSO_WM_UNIT_LAYERLEVEL" val="1"/>
  <p:tag name="KSO_WM_TAG_VERSION" val="1.0"/>
  <p:tag name="KSO_WM_BEAUTIFY_FLAG" val="#wm#"/>
  <p:tag name="KSO_WM_SLIDE_BACKGROUND_TYPE" val="general"/>
  <p:tag name="KSO_WM_SLIDE_BK_DARK_LIGHT" val="2"/>
  <p:tag name="KSO_WM_UNIT_TYPE" val="i"/>
  <p:tag name="KSO_WM_UNIT_INDEX" val="1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3*i*1"/>
  <p:tag name="KSO_WM_UNIT_BK_DARK_LIGHT" val="2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i*1"/>
  <p:tag name="KSO_WM_UNIT_LAYERLEVEL" val="1"/>
  <p:tag name="KSO_WM_TAG_VERSION" val="1.0"/>
  <p:tag name="KSO_WM_BEAUTIFY_FLAG" val="#wm#"/>
  <p:tag name="KSO_WM_SLIDE_BACKGROUND_TYPE" val="frame"/>
  <p:tag name="KSO_WM_SLIDE_BK_DARK_LIGHT" val="2"/>
  <p:tag name="KSO_WM_UNIT_TYPE" val="i"/>
  <p:tag name="KSO_WM_UNIT_INDEX" val="1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UNIT_BK_DARK_LIGHT" val="1"/>
  <p:tag name="KSO_WM_SLIDE_BACKGROUND_TYPE" val="leftRight"/>
  <p:tag name="KSO_WM_SLIDE_BK_DARK_LIGHT" val="2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heme/theme1.xml><?xml version="1.0" encoding="utf-8"?>
<a:theme xmlns:a="http://schemas.openxmlformats.org/drawingml/2006/main" name="Office 主题​​">
  <a:themeElements>
    <a:clrScheme name="自定义 25">
      <a:dk1>
        <a:srgbClr val="000000"/>
      </a:dk1>
      <a:lt1>
        <a:srgbClr val="FFFFFF"/>
      </a:lt1>
      <a:dk2>
        <a:srgbClr val="E9F3FA"/>
      </a:dk2>
      <a:lt2>
        <a:srgbClr val="FFFFFF"/>
      </a:lt2>
      <a:accent1>
        <a:srgbClr val="4472C4"/>
      </a:accent1>
      <a:accent2>
        <a:srgbClr val="2A8DD4"/>
      </a:accent2>
      <a:accent3>
        <a:srgbClr val="2FA1CF"/>
      </a:accent3>
      <a:accent4>
        <a:srgbClr val="33B2B2"/>
      </a:accent4>
      <a:accent5>
        <a:srgbClr val="35BD81"/>
      </a:accent5>
      <a:accent6>
        <a:srgbClr val="59C54F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自定义 25">
      <a:dk1>
        <a:srgbClr val="000000"/>
      </a:dk1>
      <a:lt1>
        <a:srgbClr val="FFFFFF"/>
      </a:lt1>
      <a:dk2>
        <a:srgbClr val="E9F3FA"/>
      </a:dk2>
      <a:lt2>
        <a:srgbClr val="FFFFFF"/>
      </a:lt2>
      <a:accent1>
        <a:srgbClr val="4472C4"/>
      </a:accent1>
      <a:accent2>
        <a:srgbClr val="2A8DD4"/>
      </a:accent2>
      <a:accent3>
        <a:srgbClr val="2FA1CF"/>
      </a:accent3>
      <a:accent4>
        <a:srgbClr val="33B2B2"/>
      </a:accent4>
      <a:accent5>
        <a:srgbClr val="35BD81"/>
      </a:accent5>
      <a:accent6>
        <a:srgbClr val="59C54F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5421</Words>
  <Application>WPS 演示</Application>
  <PresentationFormat>宽屏</PresentationFormat>
  <Paragraphs>589</Paragraphs>
  <Slides>29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29</vt:i4>
      </vt:variant>
    </vt:vector>
  </HeadingPairs>
  <TitlesOfParts>
    <vt:vector size="47" baseType="lpstr">
      <vt:lpstr>Arial</vt:lpstr>
      <vt:lpstr>宋体</vt:lpstr>
      <vt:lpstr>Wingdings</vt:lpstr>
      <vt:lpstr>微软雅黑</vt:lpstr>
      <vt:lpstr>汉仪旗黑-85S</vt:lpstr>
      <vt:lpstr>Viner Hand ITC</vt:lpstr>
      <vt:lpstr>黑体</vt:lpstr>
      <vt:lpstr>Times New Roman</vt:lpstr>
      <vt:lpstr>楷体</vt:lpstr>
      <vt:lpstr>华文琥珀</vt:lpstr>
      <vt:lpstr>Arial Unicode MS</vt:lpstr>
      <vt:lpstr>楷体_GB2312</vt:lpstr>
      <vt:lpstr>新宋体</vt:lpstr>
      <vt:lpstr>幼圆</vt:lpstr>
      <vt:lpstr>隶书</vt:lpstr>
      <vt:lpstr>方正宋三_GBK</vt:lpstr>
      <vt:lpstr>Office 主题​​</vt:lpstr>
      <vt:lpstr>1_Office 主题​​</vt:lpstr>
      <vt:lpstr>PowerPoint 演示文稿</vt:lpstr>
      <vt:lpstr>一、 1.东南，马来群岛，中南半岛。 2.印度洋，太平洋。 3.亚洲，大洋洲。 4.马来半岛，苏门答腊岛。 5.马六甲海峡 二、 1.伊洛瓦底江，萨尔温江，湄南河，湄公河，红河。 2.</vt:lpstr>
      <vt:lpstr>PowerPoint 演示文稿</vt:lpstr>
      <vt:lpstr>东南亚的范围、地理位置</vt:lpstr>
      <vt:lpstr>东南亚的范围、地理位置</vt:lpstr>
      <vt:lpstr>PowerPoint 演示文稿</vt:lpstr>
      <vt:lpstr>PowerPoint 演示文稿</vt:lpstr>
      <vt:lpstr>PowerPoint 演示文稿</vt:lpstr>
      <vt:lpstr>东南亚的地形、气候、河流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简约工作汇报模板</vt:lpstr>
      <vt:lpstr>PowerPoint 演示文稿</vt:lpstr>
      <vt:lpstr>PowerPoint 演示文稿</vt:lpstr>
      <vt:lpstr>PowerPoint 演示文稿</vt:lpstr>
      <vt:lpstr>PowerPoint 演示文稿</vt:lpstr>
      <vt:lpstr>简约工作汇报模板</vt:lpstr>
      <vt:lpstr>简约工作汇报模板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王萏</cp:lastModifiedBy>
  <cp:revision>41</cp:revision>
  <dcterms:created xsi:type="dcterms:W3CDTF">2019-06-19T02:08:00Z</dcterms:created>
  <dcterms:modified xsi:type="dcterms:W3CDTF">2020-01-31T04:30:52Z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2052-11.1.0.9339</vt:lpwstr>
  </property>
</Properties>
</file>